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E7A3-69DA-485E-A953-13913AC040DD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FF6D4-7FD9-4DFC-B0B9-11FB36177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0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40AB-CACF-4FB4-82EE-6269DAAF5EB0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5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9CC2-1A27-4251-BD69-47A5BF2C2F84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27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CEA4-D331-4159-867D-FD9E3E8479C9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EB1-7210-4A5A-8101-0FC62EC5E5D2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66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0085-6019-4D5B-9CC1-F1489741C228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1762-4185-46D6-A815-6E12B0D3EA9F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3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3855-9306-4285-A6D5-B6BE5C5F184A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15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3C45-0B3D-48FD-A458-E48C41FE14D9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3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579-AF31-4AB5-A0FB-4EECD38DCD6E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B640-F836-4A46-A6D8-652760D6E588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4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055A-0BBF-40BF-BEDB-73A01CB890AE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7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9CF0-F72B-451E-91B8-BA523195F48C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2DB5-7E37-46AB-8510-CC9BF63AD4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55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What has been (will be) changed by coronavirus?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2891" y="205279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 smtClean="0"/>
              <a:t>HANKO</a:t>
            </a:r>
            <a:endParaRPr kumimoji="1" lang="ja-JP" altLang="en-US" dirty="0"/>
          </a:p>
        </p:txBody>
      </p:sp>
      <p:pic>
        <p:nvPicPr>
          <p:cNvPr id="6" name="図 5" descr="[無料イラスト] 印鑑と朱肉 - パブリックドメインQ: 著作権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15" y="1779760"/>
            <a:ext cx="1671484" cy="91539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29347" y="338127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★ </a:t>
            </a:r>
            <a:r>
              <a:rPr lang="en-US" altLang="ja-JP" dirty="0" smtClean="0"/>
              <a:t>packed train</a:t>
            </a:r>
            <a:endParaRPr lang="ja-JP" altLang="en-US" dirty="0"/>
          </a:p>
        </p:txBody>
      </p:sp>
      <p:pic>
        <p:nvPicPr>
          <p:cNvPr id="9" name="図 8" descr="&lt;strong&gt;満員電車&lt;/strong&gt; - アンサイクロペディ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2" y="3016044"/>
            <a:ext cx="1256071" cy="16747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02890" y="5164704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 smtClean="0"/>
              <a:t>Commuting</a:t>
            </a:r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long distance)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55109" y="1914293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 smtClean="0"/>
              <a:t>Business trip </a:t>
            </a:r>
            <a:endParaRPr kumimoji="1" lang="ja-JP" altLang="en-US" dirty="0"/>
          </a:p>
        </p:txBody>
      </p:sp>
      <p:pic>
        <p:nvPicPr>
          <p:cNvPr id="12" name="図 11" descr="&lt;strong&gt;飛行機&lt;/strong&gt;と雲 – Airmanの&lt;strong&gt;飛行機&lt;/strong&gt;写真館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1" b="25450"/>
          <a:stretch/>
        </p:blipFill>
        <p:spPr>
          <a:xfrm>
            <a:off x="8306953" y="1779760"/>
            <a:ext cx="2609371" cy="884904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855109" y="3544124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 smtClean="0"/>
              <a:t>NOMIKAI</a:t>
            </a:r>
            <a:endParaRPr kumimoji="1" lang="ja-JP" altLang="en-US" dirty="0"/>
          </a:p>
        </p:txBody>
      </p:sp>
      <p:pic>
        <p:nvPicPr>
          <p:cNvPr id="16" name="図 15" descr="[無料イラスト] 飲み会を開く職場の会社員 - パブリック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32" y="3565936"/>
            <a:ext cx="2339117" cy="1340728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6892412" y="5714501"/>
            <a:ext cx="3401961" cy="796412"/>
          </a:xfrm>
          <a:prstGeom prst="wedgeRoundRectCallout">
            <a:avLst>
              <a:gd name="adj1" fmla="val -54259"/>
              <a:gd name="adj2" fmla="val -142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Do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we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need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to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live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in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urban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area?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44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55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New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York city. Restaurants Public services reopened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8200" y="1649672"/>
            <a:ext cx="1019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/>
              <a:t>Partnership </a:t>
            </a:r>
            <a:r>
              <a:rPr lang="en-US" altLang="ja-JP" b="1" dirty="0">
                <a:solidFill>
                  <a:srgbClr val="FF0000"/>
                </a:solidFill>
              </a:rPr>
              <a:t>for New York City </a:t>
            </a:r>
            <a:r>
              <a:rPr lang="en-US" altLang="ja-JP" dirty="0"/>
              <a:t>says only about 8% of office workers are back at their desks.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8200" y="2244936"/>
            <a:ext cx="731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en-US" altLang="ja-JP" dirty="0" smtClean="0"/>
              <a:t>Many residents have moved to less expensive areas 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31" y="3526334"/>
            <a:ext cx="4356431" cy="2571663"/>
          </a:xfrm>
          <a:prstGeom prst="rect">
            <a:avLst/>
          </a:prstGeom>
        </p:spPr>
      </p:pic>
      <p:pic>
        <p:nvPicPr>
          <p:cNvPr id="3" name="図 2" descr="&lt;strong&gt;Times Square&lt;/strong&gt; i New York Gratis Stock Bild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32" y="3526334"/>
            <a:ext cx="3857494" cy="2571663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5547802" y="44540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29367" y="621398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current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41417" y="6213987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Times square past</a:t>
            </a:r>
            <a:endParaRPr kumimoji="1" lang="ja-JP" altLang="en-US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8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Population concentration will be slow-downed?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" y="1811000"/>
            <a:ext cx="6066503" cy="45453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06" y="1927124"/>
            <a:ext cx="3533775" cy="2867025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Honatsugi</a:t>
            </a:r>
            <a:r>
              <a:rPr kumimoji="1" lang="en-US" altLang="ja-JP" dirty="0" smtClean="0"/>
              <a:t>-Most favorable town to rent houses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1" y="1573163"/>
            <a:ext cx="5155269" cy="450733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75304" y="60805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https://news.yahoo.co.jp/byline/sakuraiyukio/20200910-00197385/</a:t>
            </a: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6096000" y="20683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000" dirty="0" smtClean="0"/>
              <a:t>Big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shopping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mall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close to the station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000" dirty="0" smtClean="0"/>
              <a:t>10 minutes walk to residential areas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000" dirty="0" smtClean="0"/>
              <a:t>50 min train ride to Shinjuku without transit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000" dirty="0" smtClean="0"/>
              <a:t>Close to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camping area </a:t>
            </a:r>
            <a:r>
              <a:rPr lang="en-US" altLang="ja-JP" sz="2000" dirty="0" smtClean="0"/>
              <a:t>with no traffic jam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No.2 Kasai    20 min to </a:t>
            </a:r>
            <a:r>
              <a:rPr lang="en-US" altLang="ja-JP" sz="2000" dirty="0" err="1" smtClean="0"/>
              <a:t>Otemachi</a:t>
            </a:r>
            <a:endParaRPr lang="en-US" altLang="ja-JP" sz="2000" dirty="0" smtClean="0"/>
          </a:p>
          <a:p>
            <a:r>
              <a:rPr lang="en-US" altLang="ja-JP" sz="2000" dirty="0" smtClean="0"/>
              <a:t>No.3 Omiya   25 min to Ikebukuro</a:t>
            </a:r>
          </a:p>
          <a:p>
            <a:endParaRPr lang="en-US" altLang="ja-JP" sz="2000" dirty="0"/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242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乗算 11"/>
          <p:cNvSpPr/>
          <p:nvPr/>
        </p:nvSpPr>
        <p:spPr>
          <a:xfrm>
            <a:off x="2207342" y="547308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7474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PASONA  HQ moving to </a:t>
            </a:r>
            <a:r>
              <a:rPr kumimoji="1" lang="en-US" altLang="ja-JP" dirty="0" err="1" smtClean="0"/>
              <a:t>Awajisima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56608" y="1657293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Regional revitalization project 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>
            <a:off x="1769807" y="2228846"/>
            <a:ext cx="1789470" cy="463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invest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1209369" y="2845487"/>
            <a:ext cx="2996204" cy="2053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err="1" smtClean="0">
                <a:solidFill>
                  <a:schemeClr val="tx1"/>
                </a:solidFill>
              </a:rPr>
              <a:t>Awajisima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152103" y="3706761"/>
            <a:ext cx="943897" cy="9833"/>
          </a:xfrm>
          <a:prstGeom prst="straightConnector1">
            <a:avLst/>
          </a:prstGeom>
          <a:ln w="762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292942" y="566867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Inbound effect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42427" y="1672599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HQ moving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48853" y="2253826"/>
            <a:ext cx="3320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Cost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Q o L for employees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112" y="3433161"/>
            <a:ext cx="4663688" cy="278217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36267" y="6215335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Asahi </a:t>
            </a:r>
            <a:r>
              <a:rPr lang="en-US" altLang="ja-JP" dirty="0" err="1" smtClean="0"/>
              <a:t>newpaper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59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Global warming </a:t>
            </a:r>
            <a:r>
              <a:rPr kumimoji="1" lang="en-US" altLang="ja-JP" sz="3200" dirty="0" smtClean="0"/>
              <a:t>will be slow-downed?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353961" y="6053302"/>
            <a:ext cx="1045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 smtClean="0"/>
              <a:t>Piers </a:t>
            </a:r>
            <a:r>
              <a:rPr lang="en-US" altLang="ja-JP" u="sng" dirty="0"/>
              <a:t>M. </a:t>
            </a:r>
            <a:r>
              <a:rPr lang="en-US" altLang="ja-JP" u="sng" dirty="0" smtClean="0"/>
              <a:t>Forster, et</a:t>
            </a:r>
            <a:r>
              <a:rPr lang="en-US" altLang="ja-JP" u="sng" dirty="0"/>
              <a:t>. al. </a:t>
            </a:r>
            <a:r>
              <a:rPr lang="en-US" altLang="ja-JP" dirty="0"/>
              <a:t> </a:t>
            </a:r>
            <a:r>
              <a:rPr lang="en-US" altLang="ja-JP" dirty="0" smtClean="0"/>
              <a:t>‘Current </a:t>
            </a:r>
            <a:r>
              <a:rPr lang="en-US" altLang="ja-JP" dirty="0"/>
              <a:t>and future global climate impacts resulting from COVID-19’ Nature Climate Change </a:t>
            </a:r>
            <a:r>
              <a:rPr lang="en-US" altLang="ja-JP" dirty="0" smtClean="0"/>
              <a:t>,07 </a:t>
            </a:r>
            <a:r>
              <a:rPr lang="en-US" altLang="ja-JP" dirty="0"/>
              <a:t>August 2020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53961" y="2627476"/>
            <a:ext cx="11267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★</a:t>
            </a:r>
            <a:r>
              <a:rPr lang="en-US" altLang="ja-JP" sz="2800" dirty="0" smtClean="0"/>
              <a:t>Researchers </a:t>
            </a:r>
            <a:r>
              <a:rPr lang="en-US" altLang="ja-JP" sz="2800" dirty="0"/>
              <a:t>estimate that the direct effect of the pandemic-driven response will be negligible, </a:t>
            </a:r>
            <a:endParaRPr lang="en-US" altLang="ja-JP" sz="2800" dirty="0" smtClean="0"/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0.01</a:t>
            </a:r>
            <a:r>
              <a:rPr lang="en-US" altLang="ja-JP" sz="2800" b="1" dirty="0">
                <a:solidFill>
                  <a:srgbClr val="FF0000"/>
                </a:solidFill>
              </a:rPr>
              <a:t> ± 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0.005</a:t>
            </a:r>
            <a:r>
              <a:rPr lang="ja-JP" altLang="en-US" sz="2800" dirty="0"/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℃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by 2030 </a:t>
            </a:r>
            <a:r>
              <a:rPr lang="en-US" altLang="ja-JP" sz="2800" dirty="0" smtClean="0"/>
              <a:t>vs a </a:t>
            </a:r>
            <a:r>
              <a:rPr lang="en-US" altLang="ja-JP" sz="2800" dirty="0"/>
              <a:t>baseline scenario that follows current national policies. </a:t>
            </a:r>
            <a:endParaRPr lang="en-US" altLang="ja-JP" sz="2800" dirty="0" smtClean="0"/>
          </a:p>
          <a:p>
            <a:r>
              <a:rPr lang="ja-JP" altLang="en-US" sz="2800" dirty="0"/>
              <a:t>★ </a:t>
            </a:r>
            <a:r>
              <a:rPr lang="en-US" altLang="ja-JP" sz="2800" dirty="0" smtClean="0"/>
              <a:t>In </a:t>
            </a:r>
            <a:r>
              <a:rPr lang="en-US" altLang="ja-JP" sz="2800" dirty="0"/>
              <a:t>contrast, with an economic recovery tilted towards </a:t>
            </a:r>
            <a:r>
              <a:rPr lang="en-US" altLang="ja-JP" sz="2800" b="1" dirty="0"/>
              <a:t>green stimulus and reductions in fossil fuel investments</a:t>
            </a:r>
            <a:r>
              <a:rPr lang="en-US" altLang="ja-JP" sz="2800" dirty="0"/>
              <a:t>, it is possible to avoid future warming of </a:t>
            </a:r>
            <a:r>
              <a:rPr lang="en-US" altLang="ja-JP" sz="2800" dirty="0" smtClean="0"/>
              <a:t>0.3</a:t>
            </a:r>
            <a:r>
              <a:rPr lang="ja-JP" altLang="en-US" sz="2800" dirty="0" smtClean="0"/>
              <a:t>℃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by 2050.</a:t>
            </a:r>
            <a:endParaRPr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651386" y="1523247"/>
            <a:ext cx="31340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Less industrial activities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897858" y="1556514"/>
            <a:ext cx="31340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Less traffic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785418" y="17852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0800000">
            <a:off x="6919450" y="18056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60648" y="189469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CO2</a:t>
            </a:r>
            <a:endParaRPr kumimoji="1" lang="ja-JP" altLang="en-US" sz="2400" b="1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088333" y="1894695"/>
            <a:ext cx="0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173337" y="19408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123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2632" t="30847" r="12013" b="12502"/>
          <a:stretch/>
        </p:blipFill>
        <p:spPr>
          <a:xfrm>
            <a:off x="845575" y="2010492"/>
            <a:ext cx="4142747" cy="1691149"/>
          </a:xfrm>
          <a:prstGeom prst="rect">
            <a:avLst/>
          </a:prstGeom>
        </p:spPr>
      </p:pic>
      <p:sp>
        <p:nvSpPr>
          <p:cNvPr id="4" name="AutoShape 2" descr="ふぁるかたぼっく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4559" t="36379" r="7162" b="21069"/>
          <a:stretch/>
        </p:blipFill>
        <p:spPr>
          <a:xfrm>
            <a:off x="748935" y="4588586"/>
            <a:ext cx="4336025" cy="17677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83226" y="1587705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cacao shell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8935" y="4090015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</a:t>
            </a:r>
            <a:r>
              <a:rPr lang="ja-JP" altLang="en-US" dirty="0"/>
              <a:t>ファルカタ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21865" t="17000" r="21619" b="12806"/>
          <a:stretch/>
        </p:blipFill>
        <p:spPr>
          <a:xfrm>
            <a:off x="5781367" y="1957037"/>
            <a:ext cx="2212258" cy="206073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81367" y="1463265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sugar cane bagasse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36925" t="27319" r="36323" b="23362"/>
          <a:stretch/>
        </p:blipFill>
        <p:spPr>
          <a:xfrm>
            <a:off x="9330813" y="2010492"/>
            <a:ext cx="1484670" cy="20527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924114" y="409001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Craft box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51261" y="1587705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Pulp mold </a:t>
            </a:r>
            <a:r>
              <a:rPr lang="en-US" altLang="ja-JP" dirty="0"/>
              <a:t>c</a:t>
            </a:r>
            <a:r>
              <a:rPr lang="en-US" altLang="ja-JP" dirty="0" smtClean="0"/>
              <a:t>over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l="36580" t="63767" b="15254"/>
          <a:stretch/>
        </p:blipFill>
        <p:spPr>
          <a:xfrm>
            <a:off x="7891267" y="4777181"/>
            <a:ext cx="3926451" cy="8652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/>
          <a:srcRect l="68375" b="51963"/>
          <a:stretch/>
        </p:blipFill>
        <p:spPr>
          <a:xfrm>
            <a:off x="5686544" y="4459347"/>
            <a:ext cx="1957964" cy="19812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9515127" y="441245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Bio plastic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85006" y="3669375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Craft paper cup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353961" y="1366684"/>
            <a:ext cx="11366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/>
          <p:cNvSpPr txBox="1">
            <a:spLocks/>
          </p:cNvSpPr>
          <p:nvPr/>
        </p:nvSpPr>
        <p:spPr>
          <a:xfrm>
            <a:off x="353961" y="524228"/>
            <a:ext cx="10714703" cy="7584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Catering Food-How to make single-use more sustainable?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22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DB5-7E37-46AB-8510-CC9BF63AD43B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2850" t="40559" r="18591"/>
          <a:stretch/>
        </p:blipFill>
        <p:spPr>
          <a:xfrm>
            <a:off x="98322" y="776750"/>
            <a:ext cx="8691717" cy="487480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03443" y="6171684"/>
            <a:ext cx="553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豊和 </a:t>
            </a:r>
            <a:r>
              <a:rPr lang="en-US" altLang="ja-JP" b="1" dirty="0" smtClean="0"/>
              <a:t>DINING+ (</a:t>
            </a:r>
            <a:r>
              <a:rPr lang="en-US" altLang="ja-JP" dirty="0" smtClean="0"/>
              <a:t>https</a:t>
            </a:r>
            <a:r>
              <a:rPr lang="en-US" altLang="ja-JP" dirty="0"/>
              <a:t>://</a:t>
            </a:r>
            <a:r>
              <a:rPr lang="en-US" altLang="ja-JP" dirty="0" smtClean="0"/>
              <a:t>foodfun.jp/archives/6025)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710" y="1150375"/>
            <a:ext cx="1622322" cy="16223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311856" y="314432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\740/50p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52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258</Words>
  <Application>Microsoft Office PowerPoint</Application>
  <PresentationFormat>ワイド画面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Wingdings</vt:lpstr>
      <vt:lpstr>Office テーマ</vt:lpstr>
      <vt:lpstr>What has been (will be) changed by coronavirus?</vt:lpstr>
      <vt:lpstr>New York city. Restaurants Public services reopened</vt:lpstr>
      <vt:lpstr>Population concentration will be slow-downed?</vt:lpstr>
      <vt:lpstr>Honatsugi-Most favorable town to rent houses</vt:lpstr>
      <vt:lpstr>PASONA  HQ moving to Awajisima</vt:lpstr>
      <vt:lpstr>Global warming will be slow-downed?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(will be) changed by coronavirus?</dc:title>
  <dc:creator>Hirayama</dc:creator>
  <cp:lastModifiedBy>Hirayama</cp:lastModifiedBy>
  <cp:revision>15</cp:revision>
  <dcterms:created xsi:type="dcterms:W3CDTF">2020-09-27T02:29:22Z</dcterms:created>
  <dcterms:modified xsi:type="dcterms:W3CDTF">2020-09-29T07:58:57Z</dcterms:modified>
</cp:coreProperties>
</file>