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58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06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4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42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14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7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7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09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0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F98E-6E6A-46B0-A17C-2335C8B8DB5A}" type="datetimeFigureOut">
              <a:rPr kumimoji="1" lang="ja-JP" altLang="en-US" smtClean="0"/>
              <a:t>2020/8/16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8EBAA-03C9-448D-8085-60B6ED89A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1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62" y="1724064"/>
            <a:ext cx="10089586" cy="4851259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8722" y="180701"/>
            <a:ext cx="10515600" cy="88118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Compact</a:t>
            </a:r>
            <a:r>
              <a:rPr kumimoji="1" lang="ja-JP" altLang="en-US" sz="3600" dirty="0" smtClean="0"/>
              <a:t> </a:t>
            </a:r>
            <a:r>
              <a:rPr kumimoji="1" lang="en-US" altLang="ja-JP" sz="3600" dirty="0" smtClean="0"/>
              <a:t>city  </a:t>
            </a:r>
            <a:r>
              <a:rPr kumimoji="1" lang="en-US" altLang="ja-JP" sz="2400" dirty="0" smtClean="0"/>
              <a:t>(2012 OECD)  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meets the needs for pandemic prevention?   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9367" y="1176539"/>
            <a:ext cx="89546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/>
              <a:t>t</a:t>
            </a:r>
            <a:r>
              <a:rPr lang="en-US" altLang="ja-JP" dirty="0" smtClean="0"/>
              <a:t>hree key characteristics of a compact city identified in 2012 OECD report are;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Dense and proximate development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Urban areas linked by public transport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Accessibility to local services and jobs</a:t>
            </a:r>
            <a:endParaRPr kumimoji="1" lang="en-US" altLang="ja-JP" dirty="0" smtClean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0" y="1002890"/>
            <a:ext cx="12192000" cy="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6846928" y="6550223"/>
            <a:ext cx="4961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400" dirty="0" smtClean="0"/>
              <a:t>Cecchi_et_al.,Sustain Sci (2012) 7 (Supplement 1):91–100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024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8722" y="190533"/>
            <a:ext cx="10515600" cy="99583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Compact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city,  key strategies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b="2262"/>
          <a:stretch/>
        </p:blipFill>
        <p:spPr>
          <a:xfrm>
            <a:off x="996172" y="988386"/>
            <a:ext cx="9988150" cy="573687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V="1">
            <a:off x="0" y="1002890"/>
            <a:ext cx="12192000" cy="9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3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8722" y="180701"/>
            <a:ext cx="10515600" cy="99583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Compact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city  Benefit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8723" y="1248697"/>
            <a:ext cx="10818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b="1" dirty="0" smtClean="0">
                <a:solidFill>
                  <a:srgbClr val="FF0000"/>
                </a:solidFill>
              </a:rPr>
              <a:t>Shorter intra-urban distance </a:t>
            </a:r>
            <a:r>
              <a:rPr lang="en-US" altLang="ja-JP" dirty="0" smtClean="0"/>
              <a:t>&amp; </a:t>
            </a:r>
            <a:r>
              <a:rPr lang="en-US" altLang="ja-JP" b="1" dirty="0" smtClean="0">
                <a:solidFill>
                  <a:srgbClr val="FF0000"/>
                </a:solidFill>
              </a:rPr>
              <a:t>less automobile dependency-</a:t>
            </a:r>
            <a:r>
              <a:rPr lang="en-US" altLang="ja-JP" dirty="0" smtClean="0"/>
              <a:t>---energy</a:t>
            </a:r>
            <a:r>
              <a:rPr lang="ja-JP" altLang="en-US" dirty="0" smtClean="0"/>
              <a:t> ↓</a:t>
            </a:r>
            <a:r>
              <a:rPr lang="en-US" altLang="ja-JP" dirty="0" smtClean="0"/>
              <a:t> ,CO2</a:t>
            </a: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Conserve </a:t>
            </a:r>
            <a:r>
              <a:rPr lang="en-US" altLang="ja-JP" b="1" dirty="0" smtClean="0">
                <a:solidFill>
                  <a:srgbClr val="FF0000"/>
                </a:solidFill>
              </a:rPr>
              <a:t>farmland</a:t>
            </a:r>
            <a:r>
              <a:rPr lang="en-US" altLang="ja-JP" dirty="0" smtClean="0"/>
              <a:t> &amp; </a:t>
            </a:r>
            <a:r>
              <a:rPr lang="en-US" altLang="ja-JP" b="1" dirty="0" smtClean="0">
                <a:solidFill>
                  <a:srgbClr val="FF0000"/>
                </a:solidFill>
              </a:rPr>
              <a:t>natural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Local food production----CO2 from </a:t>
            </a:r>
            <a:r>
              <a:rPr lang="en-US" altLang="ja-JP" b="1" dirty="0" smtClean="0">
                <a:solidFill>
                  <a:srgbClr val="FF0000"/>
                </a:solidFill>
              </a:rPr>
              <a:t>food delivery </a:t>
            </a: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r>
              <a:rPr lang="en-US" altLang="ja-JP" dirty="0" smtClean="0"/>
              <a:t>Economic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Efficiency of infrastructure investment</a:t>
            </a:r>
            <a:r>
              <a:rPr lang="ja-JP" altLang="en-US" dirty="0" smtClean="0"/>
              <a:t>↑、</a:t>
            </a:r>
            <a:r>
              <a:rPr lang="en-US" altLang="ja-JP" dirty="0" smtClean="0"/>
              <a:t>cost of maintenance</a:t>
            </a:r>
            <a:r>
              <a:rPr lang="ja-JP" altLang="en-US" dirty="0" smtClean="0"/>
              <a:t> ↓</a:t>
            </a:r>
            <a:r>
              <a:rPr lang="en-US" altLang="ja-JP" dirty="0" smtClean="0"/>
              <a:t>(transport,  energy, water supply, waste disposal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Easier access to service and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High density of players and functions leads to stimulate knowledge diffusion and economic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New green needs----technological development, innovation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Travel cost </a:t>
            </a:r>
            <a:r>
              <a:rPr lang="ja-JP" altLang="en-US" dirty="0" smtClean="0"/>
              <a:t>↓</a:t>
            </a:r>
            <a:r>
              <a:rPr lang="en-US" altLang="ja-JP" dirty="0" smtClean="0"/>
              <a:t>----mobility of low income household</a:t>
            </a:r>
            <a:r>
              <a:rPr lang="ja-JP" altLang="en-US" dirty="0" smtClean="0"/>
              <a:t> ↑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Nearby local services and jobs----QOL</a:t>
            </a:r>
            <a:r>
              <a:rPr lang="ja-JP" altLang="en-US" dirty="0" smtClean="0"/>
              <a:t> ↑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1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Sharing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economy</a:t>
            </a:r>
            <a:r>
              <a:rPr lang="en-US" altLang="ja-JP" sz="36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meets the needs for pandemic prevention?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92" y="1995055"/>
            <a:ext cx="1131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Sharing Office, Car share, </a:t>
            </a:r>
            <a:r>
              <a:rPr lang="en-US" altLang="ja-JP" dirty="0" smtClean="0"/>
              <a:t>Ride share(</a:t>
            </a:r>
            <a:r>
              <a:rPr lang="en-US" altLang="ja-JP" dirty="0"/>
              <a:t>U</a:t>
            </a:r>
            <a:r>
              <a:rPr lang="en-US" altLang="ja-JP" dirty="0" smtClean="0"/>
              <a:t>ber), Home stay(Airbnb) </a:t>
            </a:r>
            <a:r>
              <a:rPr kumimoji="1" lang="en-US" altLang="ja-JP" dirty="0" smtClean="0"/>
              <a:t>X  ------ against social distancing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Household chore service (house cleaning, meal delivery(</a:t>
            </a:r>
            <a:r>
              <a:rPr kumimoji="1" lang="en-US" altLang="ja-JP" dirty="0" err="1" smtClean="0"/>
              <a:t>UberEATs</a:t>
            </a:r>
            <a:r>
              <a:rPr kumimoji="1" lang="en-US" altLang="ja-JP" dirty="0" smtClean="0"/>
              <a:t>)) </a:t>
            </a:r>
            <a:r>
              <a:rPr lang="ja-JP" altLang="en-US" dirty="0" smtClean="0"/>
              <a:t>○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Bike sharing </a:t>
            </a:r>
            <a:r>
              <a:rPr lang="ja-JP" altLang="en-US" dirty="0" smtClean="0"/>
              <a:t>○</a:t>
            </a:r>
            <a:r>
              <a:rPr lang="en-US" altLang="ja-JP" dirty="0" smtClean="0"/>
              <a:t>?</a:t>
            </a:r>
            <a:r>
              <a:rPr lang="en-US" altLang="ja-JP" dirty="0"/>
              <a:t> </a:t>
            </a:r>
            <a:r>
              <a:rPr lang="en-US" altLang="ja-JP" dirty="0" smtClean="0"/>
              <a:t>------ for commuting,  substitute public transportation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0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413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Rural relocation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leads environmental preservation?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6379" y="1465119"/>
            <a:ext cx="11319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Online workers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➡　</a:t>
            </a:r>
            <a:r>
              <a:rPr kumimoji="1" lang="en-US" altLang="ja-JP" dirty="0" smtClean="0"/>
              <a:t>need home offices &amp; no commuting 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➡</a:t>
            </a:r>
            <a:r>
              <a:rPr lang="ja-JP" altLang="en-US" dirty="0"/>
              <a:t>　</a:t>
            </a:r>
            <a:r>
              <a:rPr lang="en-US" altLang="ja-JP" dirty="0" smtClean="0"/>
              <a:t>can move to rural areas where they have larger houses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42" y="3208625"/>
            <a:ext cx="3324225" cy="23526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706"/>
          <a:stretch/>
        </p:blipFill>
        <p:spPr>
          <a:xfrm>
            <a:off x="4504892" y="3176612"/>
            <a:ext cx="3182215" cy="23846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781" y="3176612"/>
            <a:ext cx="3404289" cy="23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221</Words>
  <Application>Microsoft Office PowerPoint</Application>
  <PresentationFormat>ワイド画面</PresentationFormat>
  <Paragraphs>30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Compact city  (2012 OECD)   meets the needs for pandemic prevention?   </vt:lpstr>
      <vt:lpstr>Compact city,  key strategies</vt:lpstr>
      <vt:lpstr>Compact city  Benefit</vt:lpstr>
      <vt:lpstr>Sharing economy meets the needs for pandemic prevention? </vt:lpstr>
      <vt:lpstr>Rural relocation leads environmental preservation?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Compact city</dc:title>
  <dc:creator>Hirayama</dc:creator>
  <cp:lastModifiedBy>hirayama yoshie</cp:lastModifiedBy>
  <cp:revision>12</cp:revision>
  <dcterms:created xsi:type="dcterms:W3CDTF">2020-08-15T23:42:08Z</dcterms:created>
  <dcterms:modified xsi:type="dcterms:W3CDTF">2020-08-16T02:58:54Z</dcterms:modified>
</cp:coreProperties>
</file>