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1" r:id="rId4"/>
    <p:sldId id="287" r:id="rId5"/>
    <p:sldId id="276" r:id="rId6"/>
    <p:sldId id="277" r:id="rId7"/>
    <p:sldId id="278" r:id="rId8"/>
    <p:sldId id="275" r:id="rId9"/>
    <p:sldId id="286" r:id="rId10"/>
    <p:sldId id="280" r:id="rId11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4" autoAdjust="0"/>
    <p:restoredTop sz="94660"/>
  </p:normalViewPr>
  <p:slideViewPr>
    <p:cSldViewPr snapToGrid="0">
      <p:cViewPr varScale="1">
        <p:scale>
          <a:sx n="47" d="100"/>
          <a:sy n="47" d="100"/>
        </p:scale>
        <p:origin x="5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FDF43-8946-4E1D-89B9-107404089829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1DDBB-6EC3-4524-B6B8-DB0B1528F2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552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3B3F1-C4AC-4F7D-88C5-EE05EA181C4A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A499-766F-48BC-AD2C-5DB2372491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483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4EB72EA-860F-46AB-94C2-16CF11116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06C436FA-7957-4D4A-AFC0-6C466EABE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086BB36-3998-4F34-9607-7407D338F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7469-77C0-4D07-95D8-B6CD751452D5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85BD1A2-CAD7-4FA7-BB3F-250A198D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3179484-2285-4205-A2CD-21CED6D76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9675-C664-4003-A824-CBA9FEE73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67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0500DEB-8F6D-41AB-B8DB-90354D5A5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31F52418-F1CC-4AB2-8A78-631F694F5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2DE91F1A-437A-47FE-A790-7B592290B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7469-77C0-4D07-95D8-B6CD751452D5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E2AD59E-BA86-4941-B406-F624F3253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5B7BC94-6416-4D79-9E52-E1EB41C66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9675-C664-4003-A824-CBA9FEE73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64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1BB5ADC8-A5C7-48A6-8E7B-91BC0371F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6F5D0C38-9E26-43E5-B2F6-74053C414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627F307-1EAF-402A-803F-AA807B49B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7469-77C0-4D07-95D8-B6CD751452D5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1EFE7EF-B819-4B36-9778-10B2D9A8E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3E72DDF-3086-42B7-96CA-981F84EC2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9675-C664-4003-A824-CBA9FEE73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37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F80CFED-6471-49CE-82C5-C28FC1C33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6D6B45B-CC06-4D63-B37F-E3F5A0585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374F1BD-69A5-4388-A7E5-B1DB67453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7469-77C0-4D07-95D8-B6CD751452D5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63D05DD-789B-447F-82DD-FA8568F72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AD5D158-A1DB-48E8-909C-BD2587B1D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9675-C664-4003-A824-CBA9FEE73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3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22A07B3-D00A-40FC-B6B7-518D6BFAB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A37AF816-90D0-419C-9D9E-1127F8FDF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B5CDBCA-A686-4823-88E5-B75877A54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7469-77C0-4D07-95D8-B6CD751452D5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E842E28-B4D3-42A0-B7A1-4F18DC675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3A062D5-E4F7-4FC3-8FA2-D60CDC4B3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9675-C664-4003-A824-CBA9FEE73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59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62BDD61-05A4-4DEC-99FE-B1E18519D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5E9B926-9107-4BEB-B016-09BCEEA83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B412D316-407A-4E94-897D-22DF25D7C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73AF1047-6EB5-4D7B-B1C3-DD2AD4B45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7469-77C0-4D07-95D8-B6CD751452D5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29E0DEE4-205E-4A92-AD4C-EAE9A83BD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F8B7973D-114D-4D19-A1BD-DE1DC0B8A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9675-C664-4003-A824-CBA9FEE73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83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24F5307-4384-43E6-A86C-842EA6E78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0BCBEBC4-F2AC-4C1D-A86F-DA996DA33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11B5D43B-A685-4145-ACEE-F69D97B8B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13123FB7-3572-4318-A8DD-84B5DAE3E0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F26AA97C-4FB6-465D-8212-FBC5B95630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272BA72B-3006-464E-B673-16CD33F40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7469-77C0-4D07-95D8-B6CD751452D5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F090F238-AC68-44FF-9AE0-99B463414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F8898C1E-DCC2-46D2-B2D1-4014B08E2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9675-C664-4003-A824-CBA9FEE73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97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A4ADE8C-5895-4F65-B9BE-6E8AF8E61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88E40CCE-634D-48D7-B742-C5A97F41F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7469-77C0-4D07-95D8-B6CD751452D5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C90F891E-FBA6-4EE0-BC91-214F5E637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55BF3328-15AE-4ACC-9261-92E5CB0F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9675-C664-4003-A824-CBA9FEE73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65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A12D64BD-C67B-42FC-8421-02E442B1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7469-77C0-4D07-95D8-B6CD751452D5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180F5E92-B24A-4A86-951A-6EE8D820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36195C5C-0E90-485A-A7C3-2DA47530B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9675-C664-4003-A824-CBA9FEE73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7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DF9B1DB-6074-4B22-B0DC-D45337182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1A11C4F0-16BD-45DD-9FF3-AAB4B5176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E83330E5-3ECC-4525-963B-5DB50C14C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3D8D6B45-F865-4B66-863A-F321E901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7469-77C0-4D07-95D8-B6CD751452D5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2FE7888A-F0A9-4417-B2A6-F577F2874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5897D5B0-1C51-4A4C-84B1-ED08B7E00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9675-C664-4003-A824-CBA9FEE73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85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4653C08-DA7A-4E4A-B87F-4399F073A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6AB51E4E-2074-478D-9A0A-D8010C9CE1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6547C475-49CF-4FBE-9BD9-FA8B4AA68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2D8455CD-06D7-4D80-8E1C-9BE206EF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7469-77C0-4D07-95D8-B6CD751452D5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3C3EC674-5EFA-45EA-9D08-488EEB675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829176BA-2DB1-4587-924A-88BAAC9C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9675-C664-4003-A824-CBA9FEE73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84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5587CED9-D1E4-4CE5-B832-2620834C4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96392437-1248-41AF-AA05-79BD8BA5E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A71C8F6-4B9A-448C-B51E-B09948666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87469-77C0-4D07-95D8-B6CD751452D5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6F7913A-DC17-4A94-85B8-C483B6358B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0A495C3-07B6-4A97-AFA2-25E52750F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F9675-C664-4003-A824-CBA9FEE733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4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D3B7C20-7D5E-475E-A459-0979A7315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622971" cy="23876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Five </a:t>
            </a:r>
            <a:r>
              <a:rPr lang="en-US" altLang="ja-JP" dirty="0" err="1" smtClean="0"/>
              <a:t>Ss</a:t>
            </a:r>
            <a:r>
              <a:rPr lang="en-US" altLang="ja-JP" dirty="0" smtClean="0"/>
              <a:t>(5S) in Plastics Waste</a:t>
            </a:r>
            <a:r>
              <a:rPr lang="ja-JP" altLang="en-US" dirty="0"/>
              <a:t/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3EFC12CC-17D8-4CD8-A772-46D7C2189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3509963"/>
            <a:ext cx="10231120" cy="1655762"/>
          </a:xfrm>
        </p:spPr>
        <p:txBody>
          <a:bodyPr>
            <a:normAutofit/>
          </a:bodyPr>
          <a:lstStyle/>
          <a:p>
            <a:r>
              <a:rPr lang="en-US" altLang="ja-JP" sz="3200" dirty="0" smtClean="0"/>
              <a:t>How to </a:t>
            </a:r>
            <a:r>
              <a:rPr lang="en-US" altLang="ja-JP" sz="3200" dirty="0"/>
              <a:t>eliminate Plastics </a:t>
            </a:r>
            <a:r>
              <a:rPr lang="en-US" altLang="ja-JP" sz="3200" dirty="0" smtClean="0"/>
              <a:t>Waste 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81375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42A84C1-C3A9-4E15-A27A-36F08A0B4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445"/>
            <a:ext cx="10515600" cy="650875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7. Conclusion   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2E6EAE90-1CD5-4DAF-9BDE-DD7332CC39A8}"/>
              </a:ext>
            </a:extLst>
          </p:cNvPr>
          <p:cNvSpPr txBox="1"/>
          <p:nvPr/>
        </p:nvSpPr>
        <p:spPr>
          <a:xfrm>
            <a:off x="625482" y="905253"/>
            <a:ext cx="99277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Appropriate use of plastics by 5S and reduction of plastics </a:t>
            </a:r>
            <a:r>
              <a:rPr lang="en-US" altLang="ja-JP" sz="3200" dirty="0" smtClean="0"/>
              <a:t>waste</a:t>
            </a:r>
            <a:endParaRPr lang="en-US" altLang="ja-JP" sz="3200" dirty="0"/>
          </a:p>
          <a:p>
            <a:endParaRPr lang="en-US" altLang="ja-JP" sz="3200" dirty="0" smtClean="0"/>
          </a:p>
          <a:p>
            <a:r>
              <a:rPr lang="en-US" altLang="ja-JP" sz="3200" dirty="0"/>
              <a:t>5S is adopted by many Japanese companies.</a:t>
            </a:r>
            <a:br>
              <a:rPr lang="en-US" altLang="ja-JP" sz="3200" dirty="0"/>
            </a:br>
            <a:r>
              <a:rPr lang="en-US" altLang="ja-JP" sz="3200" dirty="0"/>
              <a:t>The Toyota production system started from 5S.</a:t>
            </a:r>
            <a:br>
              <a:rPr lang="en-US" altLang="ja-JP" sz="3200" dirty="0"/>
            </a:br>
            <a:r>
              <a:rPr lang="en-US" altLang="ja-JP" sz="3200"/>
              <a:t>Currently, 5S is adopted by overseas companies</a:t>
            </a:r>
          </a:p>
          <a:p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364229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FECC667-AB82-4EED-911E-C8CB2CED9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F60A606-0F8F-4A94-B1AD-20EF689B1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880"/>
            <a:ext cx="10515600" cy="4724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200" dirty="0"/>
              <a:t>1.</a:t>
            </a:r>
            <a:r>
              <a:rPr lang="ja-JP" altLang="en-US" sz="3200" dirty="0"/>
              <a:t> </a:t>
            </a:r>
            <a:r>
              <a:rPr lang="en-US" altLang="ja-JP" sz="3200" dirty="0" smtClean="0"/>
              <a:t>What 5S is?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2. </a:t>
            </a:r>
            <a:r>
              <a:rPr lang="en-US" altLang="ja-JP" sz="3200" dirty="0" smtClean="0"/>
              <a:t>Sort out ( “</a:t>
            </a:r>
            <a:r>
              <a:rPr lang="en-US" altLang="ja-JP" sz="3200" dirty="0" err="1" smtClean="0"/>
              <a:t>Seiri</a:t>
            </a:r>
            <a:r>
              <a:rPr lang="en-US" altLang="ja-JP" sz="3200" dirty="0" smtClean="0"/>
              <a:t>” in Japanese )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3. </a:t>
            </a:r>
            <a:r>
              <a:rPr lang="en-US" altLang="ja-JP" sz="3200" dirty="0" smtClean="0"/>
              <a:t>Set in </a:t>
            </a:r>
            <a:r>
              <a:rPr lang="en-US" altLang="ja-JP" sz="3200" dirty="0"/>
              <a:t>Order (“</a:t>
            </a:r>
            <a:r>
              <a:rPr lang="en-US" altLang="ja-JP" sz="3200" dirty="0" err="1" smtClean="0"/>
              <a:t>Seiton</a:t>
            </a:r>
            <a:r>
              <a:rPr lang="en-US" altLang="ja-JP" sz="3200" dirty="0" smtClean="0"/>
              <a:t>” </a:t>
            </a:r>
            <a:r>
              <a:rPr lang="en-US" altLang="ja-JP" sz="3200" dirty="0"/>
              <a:t>in Japanese )</a:t>
            </a:r>
          </a:p>
          <a:p>
            <a:pPr marL="0" indent="0">
              <a:buNone/>
            </a:pPr>
            <a:r>
              <a:rPr lang="en-US" altLang="ja-JP" sz="3200" dirty="0" smtClean="0"/>
              <a:t>4. Shine </a:t>
            </a:r>
            <a:r>
              <a:rPr lang="en-US" altLang="ja-JP" sz="3200" dirty="0"/>
              <a:t>(“</a:t>
            </a:r>
            <a:r>
              <a:rPr lang="en-US" altLang="ja-JP" sz="3200" dirty="0" err="1" smtClean="0"/>
              <a:t>Seiso</a:t>
            </a:r>
            <a:r>
              <a:rPr lang="en-US" altLang="ja-JP" sz="3200" dirty="0" smtClean="0"/>
              <a:t>” </a:t>
            </a:r>
            <a:r>
              <a:rPr lang="en-US" altLang="ja-JP" sz="3200" dirty="0"/>
              <a:t>in Japanese )</a:t>
            </a:r>
          </a:p>
          <a:p>
            <a:pPr marL="0" indent="0">
              <a:buNone/>
            </a:pPr>
            <a:r>
              <a:rPr lang="en-US" altLang="ja-JP" sz="3200" dirty="0" smtClean="0"/>
              <a:t>5. Standardizing </a:t>
            </a:r>
            <a:r>
              <a:rPr lang="en-US" altLang="ja-JP" sz="3200" dirty="0"/>
              <a:t>(“</a:t>
            </a:r>
            <a:r>
              <a:rPr lang="en-US" altLang="ja-JP" sz="3200" dirty="0" err="1" smtClean="0"/>
              <a:t>Seiketsu</a:t>
            </a:r>
            <a:r>
              <a:rPr lang="en-US" altLang="ja-JP" sz="3200" dirty="0" smtClean="0"/>
              <a:t>” </a:t>
            </a:r>
            <a:r>
              <a:rPr lang="en-US" altLang="ja-JP" sz="3200" dirty="0"/>
              <a:t>in Japanese )</a:t>
            </a:r>
          </a:p>
          <a:p>
            <a:pPr marL="0" indent="0">
              <a:buNone/>
            </a:pPr>
            <a:r>
              <a:rPr lang="en-US" altLang="ja-JP" sz="3200" dirty="0" smtClean="0"/>
              <a:t>6. Sustain (“</a:t>
            </a:r>
            <a:r>
              <a:rPr lang="en-US" altLang="ja-JP" sz="3200" dirty="0" err="1" smtClean="0"/>
              <a:t>Sitsuke</a:t>
            </a:r>
            <a:r>
              <a:rPr lang="en-US" altLang="ja-JP" sz="3200" dirty="0" smtClean="0"/>
              <a:t>” </a:t>
            </a:r>
            <a:r>
              <a:rPr lang="en-US" altLang="ja-JP" sz="3200" dirty="0"/>
              <a:t>in Japanese )</a:t>
            </a:r>
          </a:p>
          <a:p>
            <a:pPr marL="0" indent="0">
              <a:buNone/>
            </a:pPr>
            <a:r>
              <a:rPr lang="en-US" altLang="ja-JP" sz="3200" dirty="0" smtClean="0"/>
              <a:t>7. Conclusion   </a:t>
            </a:r>
            <a:endParaRPr lang="en-US" altLang="ja-JP" sz="32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420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42A84C1-C3A9-4E15-A27A-36F08A0B4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44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ja-JP" dirty="0"/>
              <a:t>1.</a:t>
            </a:r>
            <a:r>
              <a:rPr lang="ja-JP" altLang="en-US" dirty="0"/>
              <a:t> </a:t>
            </a:r>
            <a:r>
              <a:rPr lang="en-US" altLang="ja-JP" dirty="0"/>
              <a:t>What 5S is?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2E6EAE90-1CD5-4DAF-9BDE-DD7332CC39A8}"/>
              </a:ext>
            </a:extLst>
          </p:cNvPr>
          <p:cNvSpPr txBox="1"/>
          <p:nvPr/>
        </p:nvSpPr>
        <p:spPr>
          <a:xfrm>
            <a:off x="508001" y="989073"/>
            <a:ext cx="1139371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What 5S is</a:t>
            </a:r>
            <a:r>
              <a:rPr lang="en-US" altLang="ja-JP" sz="3200" dirty="0" smtClean="0"/>
              <a:t>?</a:t>
            </a:r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 5S is the foundation of Kaizen</a:t>
            </a:r>
            <a:r>
              <a:rPr lang="ja-JP" altLang="en-US" sz="3200" dirty="0"/>
              <a:t> </a:t>
            </a:r>
            <a:r>
              <a:rPr lang="en-US" altLang="ja-JP" sz="3200" dirty="0" smtClean="0"/>
              <a:t>( improvement )</a:t>
            </a:r>
            <a:endParaRPr lang="en-US" altLang="ja-JP" sz="3200" dirty="0"/>
          </a:p>
          <a:p>
            <a:endParaRPr lang="en-US" altLang="ja-JP" sz="3200" dirty="0" smtClean="0"/>
          </a:p>
          <a:p>
            <a:r>
              <a:rPr lang="en-US" altLang="ja-JP" sz="3200" dirty="0" smtClean="0"/>
              <a:t>Sort </a:t>
            </a:r>
            <a:r>
              <a:rPr lang="en-US" altLang="ja-JP" sz="3200" dirty="0"/>
              <a:t>out </a:t>
            </a:r>
            <a:endParaRPr lang="en-US" altLang="ja-JP" sz="3200" dirty="0" smtClean="0"/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 Separate needed from unneeded things and </a:t>
            </a:r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 discarded the unneeded</a:t>
            </a:r>
          </a:p>
          <a:p>
            <a:endParaRPr lang="en-US" altLang="ja-JP" sz="3200" dirty="0" smtClean="0"/>
          </a:p>
          <a:p>
            <a:r>
              <a:rPr lang="en-US" altLang="ja-JP" sz="3200" dirty="0" smtClean="0"/>
              <a:t>Set </a:t>
            </a:r>
            <a:r>
              <a:rPr lang="en-US" altLang="ja-JP" sz="3200" dirty="0"/>
              <a:t>in Order </a:t>
            </a:r>
            <a:endParaRPr lang="en-US" altLang="ja-JP" sz="3200" dirty="0" smtClean="0"/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 Arrange items that are needed in a neat  and easy-to-use</a:t>
            </a:r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 manner and in sequence of using or consuming them</a:t>
            </a:r>
            <a:endParaRPr lang="en-US" altLang="ja-JP" sz="3200" dirty="0"/>
          </a:p>
          <a:p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47209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42A84C1-C3A9-4E15-A27A-36F08A0B4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44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ja-JP" dirty="0"/>
              <a:t>1.</a:t>
            </a:r>
            <a:r>
              <a:rPr lang="ja-JP" altLang="en-US" dirty="0"/>
              <a:t> </a:t>
            </a:r>
            <a:r>
              <a:rPr lang="en-US" altLang="ja-JP" dirty="0"/>
              <a:t>What 5S is?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2E6EAE90-1CD5-4DAF-9BDE-DD7332CC39A8}"/>
              </a:ext>
            </a:extLst>
          </p:cNvPr>
          <p:cNvSpPr txBox="1"/>
          <p:nvPr/>
        </p:nvSpPr>
        <p:spPr>
          <a:xfrm>
            <a:off x="566058" y="856357"/>
            <a:ext cx="1139371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Shine </a:t>
            </a:r>
          </a:p>
          <a:p>
            <a:r>
              <a:rPr lang="en-US" altLang="ja-JP" sz="3200" dirty="0" smtClean="0"/>
              <a:t>  Shine means not only sweeping up the work area, but also</a:t>
            </a:r>
          </a:p>
          <a:p>
            <a:r>
              <a:rPr lang="en-US" altLang="ja-JP" sz="3200" dirty="0" smtClean="0"/>
              <a:t>  inspection of something abnormal at the work area.</a:t>
            </a:r>
            <a:endParaRPr lang="en-US" altLang="ja-JP" sz="3200" dirty="0"/>
          </a:p>
          <a:p>
            <a:endParaRPr lang="en-US" altLang="ja-JP" sz="3200" dirty="0" smtClean="0"/>
          </a:p>
          <a:p>
            <a:r>
              <a:rPr lang="en-US" altLang="ja-JP" sz="3200" dirty="0" smtClean="0"/>
              <a:t>Standardizing </a:t>
            </a:r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The overall cleanliness and order that result from</a:t>
            </a:r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disciplined practice of the first three Ss. It means also </a:t>
            </a:r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“Don’t litter the work area!” </a:t>
            </a:r>
            <a:endParaRPr lang="en-US" altLang="ja-JP" sz="3200" dirty="0"/>
          </a:p>
          <a:p>
            <a:endParaRPr lang="en-US" altLang="ja-JP" sz="3200" dirty="0" smtClean="0"/>
          </a:p>
          <a:p>
            <a:r>
              <a:rPr lang="en-US" altLang="ja-JP" sz="3200" dirty="0" smtClean="0"/>
              <a:t>Sustain </a:t>
            </a:r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Sustain the first four Ss. Sometimes referred to as </a:t>
            </a:r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 “discipline”. 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187521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42A84C1-C3A9-4E15-A27A-36F08A0B4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44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ja-JP" dirty="0"/>
              <a:t>2. Sort out ( “</a:t>
            </a:r>
            <a:r>
              <a:rPr lang="en-US" altLang="ja-JP" dirty="0" err="1"/>
              <a:t>Seiri</a:t>
            </a:r>
            <a:r>
              <a:rPr lang="en-US" altLang="ja-JP" dirty="0"/>
              <a:t>” in Japanese </a:t>
            </a:r>
            <a:r>
              <a:rPr lang="en-US" altLang="ja-JP" dirty="0" smtClean="0"/>
              <a:t>)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479B3264-F7AC-44EB-BF9B-C1A7B91651CA}"/>
              </a:ext>
            </a:extLst>
          </p:cNvPr>
          <p:cNvSpPr txBox="1"/>
          <p:nvPr/>
        </p:nvSpPr>
        <p:spPr>
          <a:xfrm>
            <a:off x="696686" y="1573848"/>
            <a:ext cx="109437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We do not </a:t>
            </a:r>
            <a:r>
              <a:rPr lang="en-US" altLang="ja-JP" sz="3200" dirty="0" smtClean="0"/>
              <a:t>receive </a:t>
            </a:r>
            <a:r>
              <a:rPr lang="en-US" altLang="ja-JP" sz="3200" dirty="0"/>
              <a:t>plastic </a:t>
            </a:r>
            <a:r>
              <a:rPr lang="en-US" altLang="ja-JP" sz="3200" dirty="0" smtClean="0"/>
              <a:t>bags clear file at shopping etc.,</a:t>
            </a:r>
          </a:p>
          <a:p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en-US" altLang="ja-JP" sz="3200" dirty="0"/>
              <a:t>Discard unnecessary </a:t>
            </a:r>
            <a:r>
              <a:rPr lang="en-US" altLang="ja-JP" sz="3200" dirty="0" smtClean="0"/>
              <a:t>plastic</a:t>
            </a:r>
          </a:p>
          <a:p>
            <a:endParaRPr lang="en-US" altLang="ja-JP" sz="3200" dirty="0"/>
          </a:p>
          <a:p>
            <a:r>
              <a:rPr lang="en-US" altLang="ja-JP" sz="3200" dirty="0"/>
              <a:t>Use minimal plastics products</a:t>
            </a:r>
          </a:p>
          <a:p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en-US" altLang="ja-JP" sz="3200" dirty="0"/>
              <a:t>Discard in the right </a:t>
            </a:r>
            <a:r>
              <a:rPr lang="en-US" altLang="ja-JP" sz="3200" dirty="0" smtClean="0"/>
              <a:t>place</a:t>
            </a:r>
            <a:r>
              <a:rPr kumimoji="1" lang="en-US" altLang="ja-JP" sz="3200" dirty="0" smtClean="0"/>
              <a:t> and </a:t>
            </a:r>
            <a:r>
              <a:rPr lang="en-US" altLang="ja-JP" sz="3200" dirty="0"/>
              <a:t>Properly dispose of plastics waste</a:t>
            </a:r>
          </a:p>
          <a:p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15406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42A84C1-C3A9-4E15-A27A-36F08A0B4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44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ja-JP" dirty="0"/>
              <a:t>3. Set in Order (“</a:t>
            </a:r>
            <a:r>
              <a:rPr lang="en-US" altLang="ja-JP" dirty="0" err="1"/>
              <a:t>Seiton</a:t>
            </a:r>
            <a:r>
              <a:rPr lang="en-US" altLang="ja-JP" dirty="0"/>
              <a:t>” in Japanese </a:t>
            </a:r>
            <a:r>
              <a:rPr lang="en-US" altLang="ja-JP" dirty="0" smtClean="0"/>
              <a:t>) 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68D5B3FB-0824-4C8B-BF4C-108D1FE98974}"/>
              </a:ext>
            </a:extLst>
          </p:cNvPr>
          <p:cNvSpPr txBox="1"/>
          <p:nvPr/>
        </p:nvSpPr>
        <p:spPr>
          <a:xfrm>
            <a:off x="722086" y="940047"/>
            <a:ext cx="109537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Plastic bags are easy to </a:t>
            </a:r>
            <a:r>
              <a:rPr lang="en-US" altLang="ja-JP" sz="3200" dirty="0" smtClean="0"/>
              <a:t>remove</a:t>
            </a:r>
          </a:p>
          <a:p>
            <a:r>
              <a:rPr lang="en-US" altLang="ja-JP" sz="3200" dirty="0"/>
              <a:t>   </a:t>
            </a:r>
            <a:r>
              <a:rPr lang="en-US" altLang="ja-JP" sz="3200" dirty="0" smtClean="0"/>
              <a:t>ex. Refrigerators </a:t>
            </a:r>
            <a:r>
              <a:rPr lang="en-US" altLang="ja-JP" sz="3200" dirty="0"/>
              <a:t>and others</a:t>
            </a:r>
          </a:p>
          <a:p>
            <a:r>
              <a:rPr lang="en-US" altLang="ja-JP" sz="3200" dirty="0" smtClean="0"/>
              <a:t>Plastic </a:t>
            </a:r>
            <a:r>
              <a:rPr lang="en-US" altLang="ja-JP" sz="3200" dirty="0"/>
              <a:t>bags are easy to handle</a:t>
            </a:r>
            <a:br>
              <a:rPr lang="en-US" altLang="ja-JP" sz="3200" dirty="0"/>
            </a:br>
            <a:r>
              <a:rPr lang="en-US" altLang="ja-JP" sz="3200" dirty="0"/>
              <a:t>Plastic bag is suitable size</a:t>
            </a:r>
            <a:br>
              <a:rPr lang="en-US" altLang="ja-JP" sz="3200" dirty="0"/>
            </a:br>
            <a:r>
              <a:rPr lang="en-US" altLang="ja-JP" sz="3200" dirty="0"/>
              <a:t>Plastic bag is the right type</a:t>
            </a:r>
            <a:br>
              <a:rPr lang="en-US" altLang="ja-JP" sz="3200" dirty="0"/>
            </a:br>
            <a:r>
              <a:rPr lang="en-US" altLang="ja-JP" sz="3200" dirty="0"/>
              <a:t>Put the plastic bag in the proper position</a:t>
            </a:r>
            <a:br>
              <a:rPr lang="en-US" altLang="ja-JP" sz="3200" dirty="0"/>
            </a:br>
            <a:r>
              <a:rPr lang="en-US" altLang="ja-JP" sz="3200" dirty="0"/>
              <a:t>Plastic is properly </a:t>
            </a:r>
            <a:r>
              <a:rPr lang="en-US" altLang="ja-JP" sz="3200" dirty="0" smtClean="0"/>
              <a:t>fixed</a:t>
            </a:r>
            <a:r>
              <a:rPr kumimoji="1" lang="en-US" altLang="ja-JP" sz="3200" dirty="0" smtClean="0"/>
              <a:t> </a:t>
            </a:r>
          </a:p>
          <a:p>
            <a:r>
              <a:rPr kumimoji="1" lang="en-US" altLang="ja-JP" sz="3200" dirty="0" smtClean="0"/>
              <a:t>   ex </a:t>
            </a:r>
            <a:r>
              <a:rPr lang="en-US" altLang="ja-JP" sz="3200" dirty="0" smtClean="0"/>
              <a:t>Greenhouse </a:t>
            </a:r>
            <a:r>
              <a:rPr lang="en-US" altLang="ja-JP" sz="3200" dirty="0"/>
              <a:t>for agriculture</a:t>
            </a:r>
          </a:p>
          <a:p>
            <a:r>
              <a:rPr lang="en-US" altLang="ja-JP" sz="3200" dirty="0" smtClean="0"/>
              <a:t>Use </a:t>
            </a:r>
            <a:r>
              <a:rPr lang="en-US" altLang="ja-JP" sz="3200" dirty="0"/>
              <a:t>plastics properly</a:t>
            </a:r>
            <a:br>
              <a:rPr lang="en-US" altLang="ja-JP" sz="3200" dirty="0"/>
            </a:br>
            <a:r>
              <a:rPr lang="ja-JP" altLang="en-US" sz="3200" dirty="0" smtClean="0"/>
              <a:t>　</a:t>
            </a:r>
            <a:r>
              <a:rPr lang="en-US" altLang="ja-JP" sz="3200" dirty="0" smtClean="0"/>
              <a:t>For </a:t>
            </a:r>
            <a:r>
              <a:rPr lang="en-US" altLang="ja-JP" sz="3200" dirty="0"/>
              <a:t>example, plastic sheets are not used for sidewalks.</a:t>
            </a:r>
            <a:br>
              <a:rPr lang="en-US" altLang="ja-JP" sz="3200" dirty="0"/>
            </a:br>
            <a:r>
              <a:rPr lang="ja-JP" altLang="en-US" sz="3200" dirty="0" smtClean="0"/>
              <a:t>　</a:t>
            </a:r>
            <a:r>
              <a:rPr lang="en-US" altLang="ja-JP" sz="3200" dirty="0" smtClean="0"/>
              <a:t>On </a:t>
            </a:r>
            <a:r>
              <a:rPr lang="en-US" altLang="ja-JP" sz="3200" dirty="0"/>
              <a:t>a rainy day, walk on a plastic sheet and </a:t>
            </a:r>
            <a:r>
              <a:rPr lang="en-US" altLang="ja-JP" sz="3200" dirty="0" smtClean="0"/>
              <a:t>fall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757978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42A84C1-C3A9-4E15-A27A-36F08A0B4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44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ja-JP" dirty="0"/>
              <a:t>4. Shine (“</a:t>
            </a:r>
            <a:r>
              <a:rPr lang="en-US" altLang="ja-JP" dirty="0" err="1"/>
              <a:t>Seiso</a:t>
            </a:r>
            <a:r>
              <a:rPr lang="en-US" altLang="ja-JP" dirty="0"/>
              <a:t>” in Japanese </a:t>
            </a:r>
            <a:r>
              <a:rPr lang="en-US" altLang="ja-JP" dirty="0" smtClean="0"/>
              <a:t>) 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DC8FC793-9C42-4445-92CA-048A35E3C604}"/>
              </a:ext>
            </a:extLst>
          </p:cNvPr>
          <p:cNvSpPr txBox="1"/>
          <p:nvPr/>
        </p:nvSpPr>
        <p:spPr>
          <a:xfrm>
            <a:off x="600307" y="1457008"/>
            <a:ext cx="113449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Clean plastic</a:t>
            </a:r>
            <a:br>
              <a:rPr lang="en-US" altLang="ja-JP" sz="3200" dirty="0"/>
            </a:br>
            <a:endParaRPr lang="en-US" altLang="ja-JP" sz="3200" dirty="0" smtClean="0"/>
          </a:p>
          <a:p>
            <a:r>
              <a:rPr lang="en-US" altLang="ja-JP" sz="3200" dirty="0" smtClean="0"/>
              <a:t>Plastic </a:t>
            </a:r>
            <a:r>
              <a:rPr lang="en-US" altLang="ja-JP" sz="3200" dirty="0"/>
              <a:t>packaging contents are visible</a:t>
            </a:r>
            <a:br>
              <a:rPr lang="en-US" altLang="ja-JP" sz="3200" dirty="0"/>
            </a:br>
            <a:endParaRPr lang="en-US" altLang="ja-JP" sz="3200" dirty="0" smtClean="0"/>
          </a:p>
          <a:p>
            <a:r>
              <a:rPr lang="en-US" altLang="ja-JP" sz="3200" dirty="0" smtClean="0"/>
              <a:t>Efficient </a:t>
            </a:r>
            <a:r>
              <a:rPr lang="en-US" altLang="ja-JP" sz="3200" dirty="0"/>
              <a:t>temperature control of plastic packaging contents</a:t>
            </a:r>
            <a:br>
              <a:rPr lang="en-US" altLang="ja-JP" sz="3200" dirty="0"/>
            </a:br>
            <a:endParaRPr lang="en-US" altLang="ja-JP" sz="3200" dirty="0" smtClean="0"/>
          </a:p>
          <a:p>
            <a:r>
              <a:rPr lang="en-US" altLang="ja-JP" sz="3200" dirty="0" smtClean="0"/>
              <a:t>Plastics </a:t>
            </a:r>
            <a:r>
              <a:rPr lang="en-US" altLang="ja-JP" sz="3200" dirty="0"/>
              <a:t>are properly </a:t>
            </a:r>
            <a:r>
              <a:rPr lang="en-US" altLang="ja-JP" sz="3200" dirty="0" smtClean="0"/>
              <a:t>managed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76566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42A84C1-C3A9-4E15-A27A-36F08A0B4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44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ja-JP" dirty="0"/>
              <a:t>5. Standardizing (“</a:t>
            </a:r>
            <a:r>
              <a:rPr lang="en-US" altLang="ja-JP" dirty="0" err="1"/>
              <a:t>Seiketsu</a:t>
            </a:r>
            <a:r>
              <a:rPr lang="en-US" altLang="ja-JP" dirty="0"/>
              <a:t>” in Japanese </a:t>
            </a:r>
            <a:r>
              <a:rPr lang="en-US" altLang="ja-JP" dirty="0" smtClean="0"/>
              <a:t>)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2E6EAE90-1CD5-4DAF-9BDE-DD7332CC39A8}"/>
              </a:ext>
            </a:extLst>
          </p:cNvPr>
          <p:cNvSpPr txBox="1"/>
          <p:nvPr/>
        </p:nvSpPr>
        <p:spPr>
          <a:xfrm>
            <a:off x="1132113" y="1379001"/>
            <a:ext cx="99277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Clean </a:t>
            </a:r>
            <a:r>
              <a:rPr lang="en-US" altLang="ja-JP" sz="3200" dirty="0"/>
              <a:t>the contents of plastic without </a:t>
            </a:r>
            <a:r>
              <a:rPr lang="en-US" altLang="ja-JP" sz="3200" dirty="0" smtClean="0"/>
              <a:t>bacteria</a:t>
            </a:r>
          </a:p>
          <a:p>
            <a:endParaRPr lang="en-US" altLang="ja-JP" sz="3200" dirty="0"/>
          </a:p>
          <a:p>
            <a:r>
              <a:rPr lang="en-US" altLang="ja-JP" sz="3200" dirty="0" smtClean="0"/>
              <a:t>Make </a:t>
            </a:r>
            <a:r>
              <a:rPr lang="en-US" altLang="ja-JP" sz="3200" dirty="0"/>
              <a:t>sure the plastic does not get dirty</a:t>
            </a:r>
            <a:br>
              <a:rPr lang="en-US" altLang="ja-JP" sz="3200" dirty="0"/>
            </a:br>
            <a:endParaRPr lang="en-US" altLang="ja-JP" sz="3200" dirty="0" smtClean="0"/>
          </a:p>
          <a:p>
            <a:r>
              <a:rPr lang="en-US" altLang="ja-JP" sz="3200" dirty="0" smtClean="0"/>
              <a:t>Seal </a:t>
            </a:r>
            <a:r>
              <a:rPr lang="en-US" altLang="ja-JP" sz="3200" dirty="0"/>
              <a:t>the </a:t>
            </a:r>
            <a:r>
              <a:rPr lang="en-US" altLang="ja-JP" sz="3200" dirty="0" smtClean="0"/>
              <a:t>plastic package for foods, etc.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603541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42A84C1-C3A9-4E15-A27A-36F08A0B4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445"/>
            <a:ext cx="10515600" cy="594269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6. Sustain (“</a:t>
            </a:r>
            <a:r>
              <a:rPr lang="en-US" altLang="ja-JP" dirty="0" err="1"/>
              <a:t>Sitsuke</a:t>
            </a:r>
            <a:r>
              <a:rPr lang="en-US" altLang="ja-JP" dirty="0"/>
              <a:t>” in Japanese </a:t>
            </a:r>
            <a:r>
              <a:rPr lang="en-US" altLang="ja-JP" dirty="0" smtClean="0"/>
              <a:t>) 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2E6EAE90-1CD5-4DAF-9BDE-DD7332CC39A8}"/>
              </a:ext>
            </a:extLst>
          </p:cNvPr>
          <p:cNvSpPr txBox="1"/>
          <p:nvPr/>
        </p:nvSpPr>
        <p:spPr>
          <a:xfrm>
            <a:off x="957943" y="1016000"/>
            <a:ext cx="99277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Manage </a:t>
            </a:r>
            <a:r>
              <a:rPr lang="en-US" altLang="ja-JP" sz="3200" dirty="0"/>
              <a:t>5S by </a:t>
            </a:r>
            <a:r>
              <a:rPr lang="en-US" altLang="ja-JP" sz="3200" dirty="0" smtClean="0"/>
              <a:t>discipline</a:t>
            </a:r>
          </a:p>
          <a:p>
            <a:endParaRPr lang="en-US" altLang="ja-JP" sz="3200" dirty="0"/>
          </a:p>
          <a:p>
            <a:r>
              <a:rPr lang="en-US" altLang="ja-JP" sz="3200" dirty="0"/>
              <a:t>Educate people</a:t>
            </a:r>
            <a:br>
              <a:rPr lang="en-US" altLang="ja-JP" sz="3200" dirty="0"/>
            </a:br>
            <a:r>
              <a:rPr lang="en-US" altLang="ja-JP" sz="3200" dirty="0"/>
              <a:t>Make a circle team</a:t>
            </a:r>
            <a:br>
              <a:rPr lang="en-US" altLang="ja-JP" sz="3200" dirty="0"/>
            </a:br>
            <a:r>
              <a:rPr lang="en-US" altLang="ja-JP" sz="3200" dirty="0"/>
              <a:t>Set </a:t>
            </a:r>
            <a:r>
              <a:rPr lang="en-US" altLang="ja-JP" sz="3200" dirty="0" smtClean="0"/>
              <a:t>a goal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en-US" altLang="ja-JP" sz="3200" dirty="0"/>
              <a:t>Do circle activities</a:t>
            </a:r>
            <a:br>
              <a:rPr lang="en-US" altLang="ja-JP" sz="3200" dirty="0"/>
            </a:br>
            <a:r>
              <a:rPr lang="en-US" altLang="ja-JP" sz="3200" dirty="0"/>
              <a:t>Announce results</a:t>
            </a:r>
            <a:br>
              <a:rPr lang="en-US" altLang="ja-JP" sz="3200" dirty="0"/>
            </a:br>
            <a:r>
              <a:rPr lang="en-US" altLang="ja-JP" sz="3200" dirty="0"/>
              <a:t>Establish an award system</a:t>
            </a:r>
          </a:p>
          <a:p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609081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327</Words>
  <Application>Microsoft Office PowerPoint</Application>
  <PresentationFormat>ワイド画面</PresentationFormat>
  <Paragraphs>64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Five Ss(5S) in Plastics Waste </vt:lpstr>
      <vt:lpstr>Contents</vt:lpstr>
      <vt:lpstr>1. What 5S is? </vt:lpstr>
      <vt:lpstr>1. What 5S is? </vt:lpstr>
      <vt:lpstr>2. Sort out ( “Seiri” in Japanese ) </vt:lpstr>
      <vt:lpstr>3. Set in Order (“Seiton” in Japanese )  </vt:lpstr>
      <vt:lpstr>4. Shine (“Seiso” in Japanese )  </vt:lpstr>
      <vt:lpstr>5. Standardizing (“Seiketsu” in Japanese ) </vt:lpstr>
      <vt:lpstr>6. Sustain (“Sitsuke” in Japanese ) </vt:lpstr>
      <vt:lpstr>7. Conclusion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Tokyo Motor Show MaaS</dc:title>
  <dc:creator>1</dc:creator>
  <cp:lastModifiedBy>hirayama yoshie</cp:lastModifiedBy>
  <cp:revision>111</cp:revision>
  <cp:lastPrinted>2020-01-13T03:18:50Z</cp:lastPrinted>
  <dcterms:created xsi:type="dcterms:W3CDTF">2019-11-30T08:50:45Z</dcterms:created>
  <dcterms:modified xsi:type="dcterms:W3CDTF">2020-02-18T03:15:26Z</dcterms:modified>
</cp:coreProperties>
</file>