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B050D-6803-4827-B6FE-7EEE39AC002A}" type="datetimeFigureOut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5763-1A9F-4D71-9C28-8D156B7A6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7E7E-909B-4229-85D9-4C97A99757E9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2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E61C-B031-4700-B43F-E99AB4E52726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5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8E0C-317D-4AF4-9546-805DFE3D7CA2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81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F07A-FB38-410E-BF13-E703BCBBBDB0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67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801A-EA74-4A22-B4C8-57F00C5C10E2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4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9655-D2FB-4F38-9724-78638BCCC1E8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52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9644-824C-4849-8A89-41236C2BFBE9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0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7384-1906-4EB4-8B40-883585DC29D5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4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8FDA-3C6D-43E3-B5C7-FD8A6731BDE7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53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AA11-65FD-4BE5-9E99-5E7DF8A61E49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6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8E41-46CF-4A0D-AADF-BFEDB3B9A2F6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4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C40A-FB00-4E34-90FA-B949EEE1DD4A}" type="datetime1">
              <a:rPr kumimoji="1" lang="ja-JP" altLang="en-US" smtClean="0"/>
              <a:t>2020/10/22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F850-F76F-431C-9D2D-B2D2D4861A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7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[フリー写真] お皿に盛られた&lt;strong&gt;サラダ&lt;/strong&gt; - パブリックドメインQ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1699"/>
          <a:stretch/>
        </p:blipFill>
        <p:spPr>
          <a:xfrm>
            <a:off x="6096000" y="2271620"/>
            <a:ext cx="1587967" cy="1113367"/>
          </a:xfrm>
          <a:prstGeom prst="rect">
            <a:avLst/>
          </a:prstGeom>
        </p:spPr>
      </p:pic>
      <p:pic>
        <p:nvPicPr>
          <p:cNvPr id="19" name="図 18" descr="[無料写真] 収穫したての&lt;strong&gt;野菜&lt;/strong&gt; - パブリックドメインQ：著作権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26" y="3423749"/>
            <a:ext cx="2564507" cy="170967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38200" y="158778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Food recycling???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98" y="1852486"/>
            <a:ext cx="3151730" cy="314344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4532" y="5232591"/>
            <a:ext cx="317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Paprika grown </a:t>
            </a:r>
            <a:r>
              <a:rPr lang="en-US" altLang="ja-JP" b="1" dirty="0" smtClean="0"/>
              <a:t>from kitchen garbage at </a:t>
            </a:r>
            <a:r>
              <a:rPr lang="en-US" altLang="ja-JP" b="1" dirty="0" smtClean="0"/>
              <a:t>my balcony</a:t>
            </a:r>
            <a:endParaRPr kumimoji="1" lang="ja-JP" altLang="en-US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58" y="5613990"/>
            <a:ext cx="1202232" cy="834127"/>
          </a:xfrm>
          <a:prstGeom prst="rect">
            <a:avLst/>
          </a:prstGeom>
        </p:spPr>
      </p:pic>
      <p:pic>
        <p:nvPicPr>
          <p:cNvPr id="18" name="図 17" descr="ファイル:&lt;strong&gt;ピーマン&lt;/strong&gt;.jpg - Wikipedia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0321" r="7912" b="3082"/>
          <a:stretch/>
        </p:blipFill>
        <p:spPr>
          <a:xfrm>
            <a:off x="10824272" y="2690495"/>
            <a:ext cx="1059055" cy="93246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823" y="1956251"/>
            <a:ext cx="1383912" cy="841321"/>
          </a:xfrm>
          <a:prstGeom prst="rect">
            <a:avLst/>
          </a:prstGeom>
        </p:spPr>
      </p:pic>
      <p:sp>
        <p:nvSpPr>
          <p:cNvPr id="22" name="左矢印 21"/>
          <p:cNvSpPr/>
          <p:nvPr/>
        </p:nvSpPr>
        <p:spPr>
          <a:xfrm rot="1898823">
            <a:off x="6388943" y="5349431"/>
            <a:ext cx="698350" cy="445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左矢印 22"/>
          <p:cNvSpPr/>
          <p:nvPr/>
        </p:nvSpPr>
        <p:spPr>
          <a:xfrm rot="19242665">
            <a:off x="7986854" y="5304139"/>
            <a:ext cx="698350" cy="445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がまずみ | stone::tamaki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/>
          <a:stretch/>
        </p:blipFill>
        <p:spPr>
          <a:xfrm flipH="1">
            <a:off x="4788029" y="3795413"/>
            <a:ext cx="1647380" cy="1437178"/>
          </a:xfrm>
          <a:prstGeom prst="rect">
            <a:avLst/>
          </a:prstGeom>
        </p:spPr>
      </p:pic>
      <p:sp>
        <p:nvSpPr>
          <p:cNvPr id="25" name="左矢印 24"/>
          <p:cNvSpPr/>
          <p:nvPr/>
        </p:nvSpPr>
        <p:spPr>
          <a:xfrm rot="1480709">
            <a:off x="7850014" y="2948847"/>
            <a:ext cx="698350" cy="445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左矢印 25"/>
          <p:cNvSpPr/>
          <p:nvPr/>
        </p:nvSpPr>
        <p:spPr>
          <a:xfrm rot="1480709">
            <a:off x="4185393" y="3264280"/>
            <a:ext cx="698350" cy="4458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15879" y="5591785"/>
            <a:ext cx="241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Can reduce plastic bag </a:t>
            </a:r>
            <a:r>
              <a:rPr lang="en-US" altLang="ja-JP" b="1" dirty="0"/>
              <a:t>for </a:t>
            </a:r>
            <a:r>
              <a:rPr lang="en-US" altLang="ja-JP" b="1" dirty="0" smtClean="0"/>
              <a:t>garbage collection</a:t>
            </a:r>
            <a:endParaRPr kumimoji="1" lang="ja-JP" altLang="en-US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r>
              <a:rPr kumimoji="1" lang="en-US" altLang="ja-JP" dirty="0" smtClean="0"/>
              <a:t>Food Tech</a:t>
            </a:r>
            <a:endParaRPr kumimoji="1" lang="ja-JP" altLang="en-US" dirty="0"/>
          </a:p>
        </p:txBody>
      </p:sp>
      <p:pic>
        <p:nvPicPr>
          <p:cNvPr id="1026" name="Picture 2" descr="Beyond Meat Offers Limited-Edition Cookout Classic Through Mid-Aug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3" y="2939846"/>
            <a:ext cx="4502956" cy="29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506065" y="3146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8200" y="1550084"/>
            <a:ext cx="10075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Plant to meat or fish is getting popular aiming to sustainable food supply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148" y="3044607"/>
            <a:ext cx="3421625" cy="294433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96000" y="6115665"/>
            <a:ext cx="5142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https://www.tv-tokyo.co.jp/plus/business/entry/2019/018816.html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0981" y="5930999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@ BEYOND MEAT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2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Global warming potential of </a:t>
            </a:r>
            <a:r>
              <a:rPr lang="en-US" altLang="ja-JP" sz="3200" dirty="0" smtClean="0"/>
              <a:t>Food production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33" y="1375087"/>
            <a:ext cx="7757651" cy="466284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25265" y="6115664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Ref:IDEA</a:t>
            </a:r>
            <a:r>
              <a:rPr kumimoji="1" lang="en-US" altLang="ja-JP" dirty="0" smtClean="0"/>
              <a:t> v2.3 AIST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4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Population of </a:t>
            </a:r>
            <a:r>
              <a:rPr kumimoji="1" lang="en-US" altLang="ja-JP" dirty="0" smtClean="0"/>
              <a:t>Farmers- getting smaller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1" y="2198592"/>
            <a:ext cx="4403356" cy="350796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60206" y="1759974"/>
            <a:ext cx="837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Female farmers are involved in management more than they were in the past.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077" y="2738137"/>
            <a:ext cx="7381875" cy="24288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426246" y="6029795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Ref: MSF White paper 2019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61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7900" r="15484"/>
          <a:stretch/>
        </p:blipFill>
        <p:spPr>
          <a:xfrm>
            <a:off x="10310801" y="4970571"/>
            <a:ext cx="975519" cy="126759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3414" t="8333" r="10064" b="7596"/>
          <a:stretch/>
        </p:blipFill>
        <p:spPr>
          <a:xfrm>
            <a:off x="8805041" y="4267565"/>
            <a:ext cx="1708574" cy="14060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801" y="3264346"/>
            <a:ext cx="1694385" cy="15183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4413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       </a:t>
            </a:r>
            <a:r>
              <a:rPr lang="en-US" altLang="ja-JP" sz="3200" dirty="0" err="1" smtClean="0"/>
              <a:t>Agri</a:t>
            </a:r>
            <a:r>
              <a:rPr lang="en-US" altLang="ja-JP" sz="3200" dirty="0" smtClean="0"/>
              <a:t> </a:t>
            </a:r>
            <a:r>
              <a:rPr lang="en-US" altLang="ja-JP" sz="3200" dirty="0" smtClean="0"/>
              <a:t>Production in Yokohama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4098" y="6169580"/>
            <a:ext cx="55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Ref:Agriculture</a:t>
            </a:r>
            <a:r>
              <a:rPr kumimoji="1" lang="en-US" altLang="ja-JP" dirty="0" smtClean="0"/>
              <a:t> in Yokohama( Yokohama city)2019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06" y="1588295"/>
            <a:ext cx="8105775" cy="410527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23" y="293887"/>
            <a:ext cx="795902" cy="8647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886" y="2152677"/>
            <a:ext cx="2066003" cy="143211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805041" y="6074761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National top production 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9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504"/>
          </a:xfrm>
        </p:spPr>
        <p:txBody>
          <a:bodyPr/>
          <a:lstStyle/>
          <a:p>
            <a:r>
              <a:rPr kumimoji="1" lang="en-US" altLang="ja-JP" dirty="0" smtClean="0"/>
              <a:t>Livestock steal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558907" y="6153853"/>
            <a:ext cx="5537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https://www.youtube.com/watch?v=o94JfLo7nCA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6629"/>
            <a:ext cx="8944897" cy="4790041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6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729" y="8167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Fruit &amp; vegetable steal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8665" r="6222" b="3176"/>
          <a:stretch/>
        </p:blipFill>
        <p:spPr>
          <a:xfrm>
            <a:off x="1317523" y="1364298"/>
            <a:ext cx="3549446" cy="22712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317523" y="3635551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@NHK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64" y="1407240"/>
            <a:ext cx="3606677" cy="51428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23" y="4310564"/>
            <a:ext cx="3605212" cy="2087228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>
            <a:off x="5053781" y="3820217"/>
            <a:ext cx="1750142" cy="114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186172" y="4208087"/>
            <a:ext cx="161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MAF’s survey</a:t>
            </a:r>
          </a:p>
          <a:p>
            <a:r>
              <a:rPr lang="en-US" altLang="ja-JP" dirty="0" smtClean="0"/>
              <a:t>In 2018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24750" y="3224249"/>
            <a:ext cx="222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Shine </a:t>
            </a:r>
            <a:r>
              <a:rPr kumimoji="1" lang="en-US" altLang="ja-JP" b="1" dirty="0" err="1" smtClean="0"/>
              <a:t>muscat</a:t>
            </a:r>
            <a:r>
              <a:rPr kumimoji="1" lang="en-US" altLang="ja-JP" b="1" dirty="0" smtClean="0"/>
              <a:t> is target this year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 flipH="1">
            <a:off x="1507818" y="1560080"/>
            <a:ext cx="13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\42,000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F850-F76F-431C-9D2D-B2D2D4861A1C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334297" y="1189703"/>
            <a:ext cx="11597148" cy="3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9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129</Words>
  <Application>Microsoft Office PowerPoint</Application>
  <PresentationFormat>ワイド画面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Food recycling???</vt:lpstr>
      <vt:lpstr>Food Tech</vt:lpstr>
      <vt:lpstr>Global warming potential of Food production</vt:lpstr>
      <vt:lpstr>Population of Farmers- getting smaller</vt:lpstr>
      <vt:lpstr>       Agri Production in Yokohama</vt:lpstr>
      <vt:lpstr>Livestock steal</vt:lpstr>
      <vt:lpstr>Fruit &amp; vegetable steal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Hirayama</dc:creator>
  <cp:lastModifiedBy>Hirayama</cp:lastModifiedBy>
  <cp:revision>17</cp:revision>
  <cp:lastPrinted>2020-10-22T02:10:00Z</cp:lastPrinted>
  <dcterms:created xsi:type="dcterms:W3CDTF">2020-10-18T01:50:04Z</dcterms:created>
  <dcterms:modified xsi:type="dcterms:W3CDTF">2020-10-22T02:22:26Z</dcterms:modified>
</cp:coreProperties>
</file>