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71" r:id="rId2"/>
    <p:sldId id="259" r:id="rId3"/>
    <p:sldId id="301" r:id="rId4"/>
    <p:sldId id="306" r:id="rId5"/>
    <p:sldId id="265" r:id="rId6"/>
    <p:sldId id="355" r:id="rId7"/>
    <p:sldId id="320" r:id="rId8"/>
    <p:sldId id="336" r:id="rId9"/>
    <p:sldId id="353" r:id="rId10"/>
    <p:sldId id="340" r:id="rId11"/>
    <p:sldId id="352" r:id="rId12"/>
    <p:sldId id="339" r:id="rId13"/>
    <p:sldId id="356" r:id="rId14"/>
    <p:sldId id="332" r:id="rId15"/>
    <p:sldId id="315" r:id="rId16"/>
    <p:sldId id="359" r:id="rId17"/>
    <p:sldId id="323" r:id="rId18"/>
    <p:sldId id="326" r:id="rId19"/>
    <p:sldId id="327" r:id="rId20"/>
    <p:sldId id="358" r:id="rId21"/>
    <p:sldId id="328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60" r:id="rId32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2" autoAdjust="0"/>
    <p:restoredTop sz="92193" autoAdjust="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746"/>
    </p:cViewPr>
  </p:sorterViewPr>
  <p:notesViewPr>
    <p:cSldViewPr snapToGrid="0">
      <p:cViewPr varScale="1">
        <p:scale>
          <a:sx n="102" d="100"/>
          <a:sy n="102" d="100"/>
        </p:scale>
        <p:origin x="132" y="1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26380744960071"/>
          <c:y val="6.3596456692913389E-2"/>
          <c:w val="0.63322108672586142"/>
          <c:h val="0.74080158226667159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cat>
            <c:strRef>
              <c:f>'カレーLCA結果　採用図'!$B$42:$B$54</c:f>
              <c:strCache>
                <c:ptCount val="13"/>
                <c:pt idx="0">
                  <c:v>廃棄物輸送</c:v>
                </c:pt>
                <c:pt idx="1">
                  <c:v>廃棄</c:v>
                </c:pt>
                <c:pt idx="2">
                  <c:v>食器洗浄</c:v>
                </c:pt>
                <c:pt idx="4">
                  <c:v>ご飯調理</c:v>
                </c:pt>
                <c:pt idx="5">
                  <c:v>カレー調理</c:v>
                </c:pt>
                <c:pt idx="6">
                  <c:v>食材洗浄</c:v>
                </c:pt>
                <c:pt idx="8">
                  <c:v>食材輸送</c:v>
                </c:pt>
                <c:pt idx="9">
                  <c:v>その他の食材生産</c:v>
                </c:pt>
                <c:pt idx="10">
                  <c:v>野菜生産</c:v>
                </c:pt>
                <c:pt idx="11">
                  <c:v>米生産</c:v>
                </c:pt>
                <c:pt idx="12">
                  <c:v>肉生産</c:v>
                </c:pt>
              </c:strCache>
            </c:strRef>
          </c:cat>
          <c:val>
            <c:numRef>
              <c:f>'カレーLCA結果　採用図'!$D$42:$D$54</c:f>
              <c:numCache>
                <c:formatCode>0.0_ </c:formatCode>
                <c:ptCount val="13"/>
                <c:pt idx="0">
                  <c:v>0.57099999999999995</c:v>
                </c:pt>
                <c:pt idx="1">
                  <c:v>27.5</c:v>
                </c:pt>
                <c:pt idx="2">
                  <c:v>17.579016000000003</c:v>
                </c:pt>
                <c:pt idx="3">
                  <c:v>0</c:v>
                </c:pt>
                <c:pt idx="4">
                  <c:v>10.8</c:v>
                </c:pt>
                <c:pt idx="5">
                  <c:v>38</c:v>
                </c:pt>
                <c:pt idx="6">
                  <c:v>17.579016000000003</c:v>
                </c:pt>
                <c:pt idx="7">
                  <c:v>0</c:v>
                </c:pt>
                <c:pt idx="8">
                  <c:v>44.809999999999995</c:v>
                </c:pt>
                <c:pt idx="9">
                  <c:v>50.6</c:v>
                </c:pt>
                <c:pt idx="10">
                  <c:v>30</c:v>
                </c:pt>
                <c:pt idx="11">
                  <c:v>137</c:v>
                </c:pt>
                <c:pt idx="12">
                  <c:v>216.45000000000002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516669456"/>
        <c:axId val="516662400"/>
      </c:barChart>
      <c:catAx>
        <c:axId val="51666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ja-JP"/>
          </a:p>
        </c:txPr>
        <c:crossAx val="516662400"/>
        <c:crossesAt val="0"/>
        <c:auto val="1"/>
        <c:lblAlgn val="ctr"/>
        <c:lblOffset val="100"/>
        <c:noMultiLvlLbl val="0"/>
      </c:catAx>
      <c:valAx>
        <c:axId val="5166624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sz="2400"/>
                  <a:t>（ｇ</a:t>
                </a:r>
                <a:r>
                  <a:rPr lang="en-US" altLang="ja-JP" sz="2400"/>
                  <a:t>-CO</a:t>
                </a:r>
                <a:r>
                  <a:rPr lang="en-US" altLang="ja-JP" sz="1800"/>
                  <a:t>2</a:t>
                </a:r>
                <a:r>
                  <a:rPr lang="ja-JP" altLang="en-US" sz="2400"/>
                  <a:t>）</a:t>
                </a:r>
                <a:r>
                  <a:rPr lang="ja-JP" altLang="en-US"/>
                  <a:t>　</a:t>
                </a:r>
                <a:endParaRPr lang="en-US" altLang="ja-JP"/>
              </a:p>
            </c:rich>
          </c:tx>
          <c:layout>
            <c:manualLayout>
              <c:xMode val="edge"/>
              <c:yMode val="edge"/>
              <c:x val="0.49177584184955603"/>
              <c:y val="0.88815165876777247"/>
            </c:manualLayout>
          </c:layout>
          <c:overlay val="0"/>
        </c:title>
        <c:numFmt formatCode="0_ 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51666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0.06383</cdr:x>
      <cdr:y>0.06872</cdr:y>
    </cdr:from>
    <cdr:to>
      <cdr:x>0.12077</cdr:x>
      <cdr:y>0.32205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457200" y="368300"/>
          <a:ext cx="407884" cy="13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/>
            <a:t>食材生産調達</a:t>
          </a:r>
          <a:endParaRPr lang="en-US" altLang="ja-JP" sz="1600"/>
        </a:p>
      </cdr:txBody>
    </cdr:sp>
  </cdr:relSizeAnchor>
  <cdr:relSizeAnchor xmlns:cdr="http://schemas.openxmlformats.org/drawingml/2006/chartDrawing">
    <cdr:from>
      <cdr:x>0.18617</cdr:x>
      <cdr:y>0.07346</cdr:y>
    </cdr:from>
    <cdr:to>
      <cdr:x>0.22064</cdr:x>
      <cdr:y>0.33608</cdr:y>
    </cdr:to>
    <cdr:sp macro="" textlink="">
      <cdr:nvSpPr>
        <cdr:cNvPr id="5" name="右中かっこ 4"/>
        <cdr:cNvSpPr/>
      </cdr:nvSpPr>
      <cdr:spPr>
        <a:xfrm xmlns:a="http://schemas.openxmlformats.org/drawingml/2006/main" flipH="1">
          <a:off x="1333500" y="393700"/>
          <a:ext cx="246870" cy="1407504"/>
        </a:xfrm>
        <a:prstGeom xmlns:a="http://schemas.openxmlformats.org/drawingml/2006/main" prst="rightBrace">
          <a:avLst>
            <a:gd name="adj1" fmla="val 35606"/>
            <a:gd name="adj2" fmla="val 48522"/>
          </a:avLst>
        </a:prstGeom>
        <a:noFill xmlns:a="http://schemas.openxmlformats.org/drawingml/2006/main"/>
        <a:ln xmlns:a="http://schemas.openxmlformats.org/drawingml/2006/main" w="28575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0.17297</cdr:x>
      <cdr:y>0.41469</cdr:y>
    </cdr:from>
    <cdr:to>
      <cdr:x>0.21099</cdr:x>
      <cdr:y>0.57583</cdr:y>
    </cdr:to>
    <cdr:sp macro="" textlink="">
      <cdr:nvSpPr>
        <cdr:cNvPr id="8" name="右中かっこ 7"/>
        <cdr:cNvSpPr/>
      </cdr:nvSpPr>
      <cdr:spPr>
        <a:xfrm xmlns:a="http://schemas.openxmlformats.org/drawingml/2006/main" flipH="1">
          <a:off x="1238979" y="2222500"/>
          <a:ext cx="272320" cy="863600"/>
        </a:xfrm>
        <a:prstGeom xmlns:a="http://schemas.openxmlformats.org/drawingml/2006/main" prst="rightBrace">
          <a:avLst>
            <a:gd name="adj1" fmla="val 35606"/>
            <a:gd name="adj2" fmla="val 48522"/>
          </a:avLst>
        </a:prstGeom>
        <a:noFill xmlns:a="http://schemas.openxmlformats.org/drawingml/2006/main"/>
        <a:ln xmlns:a="http://schemas.openxmlformats.org/drawingml/2006/main" w="28575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0.08333</cdr:x>
      <cdr:y>0.46008</cdr:y>
    </cdr:from>
    <cdr:to>
      <cdr:x>0.12413</cdr:x>
      <cdr:y>0.5586</cdr:y>
    </cdr:to>
    <cdr:sp macro="" textlink="">
      <cdr:nvSpPr>
        <cdr:cNvPr id="9" name="テキスト ボックス 2"/>
        <cdr:cNvSpPr txBox="1"/>
      </cdr:nvSpPr>
      <cdr:spPr>
        <a:xfrm xmlns:a="http://schemas.openxmlformats.org/drawingml/2006/main">
          <a:off x="596900" y="2465764"/>
          <a:ext cx="292249" cy="528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/>
            <a:t>調理</a:t>
          </a:r>
        </a:p>
      </cdr:txBody>
    </cdr:sp>
  </cdr:relSizeAnchor>
  <cdr:relSizeAnchor xmlns:cdr="http://schemas.openxmlformats.org/drawingml/2006/chartDrawing">
    <cdr:from>
      <cdr:x>0.16081</cdr:x>
      <cdr:y>0.65134</cdr:y>
    </cdr:from>
    <cdr:to>
      <cdr:x>0.1844</cdr:x>
      <cdr:y>0.76777</cdr:y>
    </cdr:to>
    <cdr:sp macro="" textlink="">
      <cdr:nvSpPr>
        <cdr:cNvPr id="10" name="右中かっこ 9"/>
        <cdr:cNvSpPr/>
      </cdr:nvSpPr>
      <cdr:spPr>
        <a:xfrm xmlns:a="http://schemas.openxmlformats.org/drawingml/2006/main" flipH="1">
          <a:off x="1151879" y="3490777"/>
          <a:ext cx="168920" cy="624023"/>
        </a:xfrm>
        <a:prstGeom xmlns:a="http://schemas.openxmlformats.org/drawingml/2006/main" prst="rightBrace">
          <a:avLst>
            <a:gd name="adj1" fmla="val 35606"/>
            <a:gd name="adj2" fmla="val 48522"/>
          </a:avLst>
        </a:prstGeom>
        <a:noFill xmlns:a="http://schemas.openxmlformats.org/drawingml/2006/main"/>
        <a:ln xmlns:a="http://schemas.openxmlformats.org/drawingml/2006/main" w="28575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0.07624</cdr:x>
      <cdr:y>0.61611</cdr:y>
    </cdr:from>
    <cdr:to>
      <cdr:x>0.12589</cdr:x>
      <cdr:y>0.94076</cdr:y>
    </cdr:to>
    <cdr:sp macro="" textlink="">
      <cdr:nvSpPr>
        <cdr:cNvPr id="11" name="テキスト ボックス 2"/>
        <cdr:cNvSpPr txBox="1"/>
      </cdr:nvSpPr>
      <cdr:spPr>
        <a:xfrm xmlns:a="http://schemas.openxmlformats.org/drawingml/2006/main">
          <a:off x="546101" y="3301999"/>
          <a:ext cx="355600" cy="1739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600"/>
            <a:t>片づけ　・　廃棄</a:t>
          </a:r>
        </a:p>
      </cdr:txBody>
    </cdr:sp>
  </cdr:relSizeAnchor>
  <cdr:relSizeAnchor xmlns:cdr="http://schemas.openxmlformats.org/drawingml/2006/chartDrawing">
    <cdr:from>
      <cdr:x>0.71099</cdr:x>
      <cdr:y>0.1564</cdr:y>
    </cdr:from>
    <cdr:to>
      <cdr:x>0.86348</cdr:x>
      <cdr:y>0.30806</cdr:y>
    </cdr:to>
    <cdr:sp macro="" textlink="">
      <cdr:nvSpPr>
        <cdr:cNvPr id="13" name="円/楕円 12"/>
        <cdr:cNvSpPr/>
      </cdr:nvSpPr>
      <cdr:spPr>
        <a:xfrm xmlns:a="http://schemas.openxmlformats.org/drawingml/2006/main">
          <a:off x="5092700" y="838200"/>
          <a:ext cx="1092200" cy="812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rIns="0"/>
        <a:lstStyle xmlns:a="http://schemas.openxmlformats.org/drawingml/2006/main"/>
        <a:p xmlns:a="http://schemas.openxmlformats.org/drawingml/2006/main">
          <a:pPr algn="ctr"/>
          <a:r>
            <a:rPr lang="en-US" altLang="ja-JP" sz="2800"/>
            <a:t>81</a:t>
          </a:r>
          <a:r>
            <a:rPr lang="ja-JP" altLang="en-US" sz="2800"/>
            <a:t>％</a:t>
          </a:r>
          <a:endParaRPr lang="ja-JP" sz="2800"/>
        </a:p>
      </cdr:txBody>
    </cdr:sp>
  </cdr:relSizeAnchor>
  <cdr:relSizeAnchor xmlns:cdr="http://schemas.openxmlformats.org/drawingml/2006/chartDrawing">
    <cdr:from>
      <cdr:x>0.48404</cdr:x>
      <cdr:y>0.41232</cdr:y>
    </cdr:from>
    <cdr:to>
      <cdr:x>0.63652</cdr:x>
      <cdr:y>0.56398</cdr:y>
    </cdr:to>
    <cdr:sp macro="" textlink="">
      <cdr:nvSpPr>
        <cdr:cNvPr id="14" name="円/楕円 13"/>
        <cdr:cNvSpPr/>
      </cdr:nvSpPr>
      <cdr:spPr>
        <a:xfrm xmlns:a="http://schemas.openxmlformats.org/drawingml/2006/main">
          <a:off x="3467100" y="2209800"/>
          <a:ext cx="1092200" cy="812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rIns="0"/>
        <a:lstStyle xmlns:a="http://schemas.openxmlformats.org/drawingml/2006/main"/>
        <a:p xmlns:a="http://schemas.openxmlformats.org/drawingml/2006/main">
          <a:pPr algn="ctr"/>
          <a:r>
            <a:rPr lang="en-US" altLang="ja-JP" sz="2800"/>
            <a:t>11</a:t>
          </a:r>
          <a:r>
            <a:rPr lang="ja-JP" altLang="en-US" sz="2800"/>
            <a:t>％</a:t>
          </a:r>
          <a:endParaRPr lang="ja-JP" sz="2800"/>
        </a:p>
      </cdr:txBody>
    </cdr:sp>
  </cdr:relSizeAnchor>
  <cdr:relSizeAnchor xmlns:cdr="http://schemas.openxmlformats.org/drawingml/2006/chartDrawing">
    <cdr:from>
      <cdr:x>0.48582</cdr:x>
      <cdr:y>0.62559</cdr:y>
    </cdr:from>
    <cdr:to>
      <cdr:x>0.6383</cdr:x>
      <cdr:y>0.77725</cdr:y>
    </cdr:to>
    <cdr:sp macro="" textlink="">
      <cdr:nvSpPr>
        <cdr:cNvPr id="15" name="円/楕円 14"/>
        <cdr:cNvSpPr/>
      </cdr:nvSpPr>
      <cdr:spPr>
        <a:xfrm xmlns:a="http://schemas.openxmlformats.org/drawingml/2006/main">
          <a:off x="3479800" y="3352800"/>
          <a:ext cx="1092200" cy="8128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rIns="0"/>
        <a:lstStyle xmlns:a="http://schemas.openxmlformats.org/drawingml/2006/main"/>
        <a:p xmlns:a="http://schemas.openxmlformats.org/drawingml/2006/main">
          <a:pPr algn="ctr"/>
          <a:r>
            <a:rPr lang="en-US" altLang="ja-JP" sz="2800"/>
            <a:t>8</a:t>
          </a:r>
          <a:r>
            <a:rPr lang="ja-JP" altLang="en-US" sz="2800"/>
            <a:t>％</a:t>
          </a:r>
          <a:endParaRPr lang="ja-JP" sz="28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9" y="1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AEEC-6DFA-467D-AA52-250CB909B287}" type="datetimeFigureOut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808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9" y="6397808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08E3-CF00-4154-8EFD-10EFDDAF8F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40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5C22-6F05-4CD7-AD5F-BCD3815CDE37}" type="datetimeFigureOut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808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6397808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960D-ADB2-46C0-85E2-49A9E8894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63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41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8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9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ここでは　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　以外は扱いませんが　関連する社会環境問題について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興味を持った生徒には　自由研究　の題材としてください。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7B5-0B57-4CF9-A14B-7E76FFDE0B4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9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選び方、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作り方、使い方・暮らし方、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捨て方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96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4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0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家庭によっては、使う燃料が違います。あくまで一つの事例です。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確認の意味でつけておく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調理過程では　具材に熱を加えるために、多くの燃料を使います。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調理（加熱）方法や、燃料の種類と量によって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が違ってきます。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その他に、水（下ごしらえ、煮る）も使います。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もっと範囲を広げると、調理器具そのものを製造する時にも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が出ています。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ただし、調理器具の製造のときに出る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は、調理に使うときに出る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に比べるとかなり小さいので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ここでは、考慮しませんでした。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この考え方は、他の機械類や道具類にも当てはめています。例えば、トラックを使う輸送では車を動かす際の</a:t>
            </a:r>
            <a:r>
              <a:rPr kumimoji="1" lang="en-US" altLang="ja-JP" dirty="0" smtClean="0"/>
              <a:t>CO2</a:t>
            </a:r>
          </a:p>
          <a:p>
            <a:r>
              <a:rPr kumimoji="1" lang="ja-JP" altLang="en-US" dirty="0" smtClean="0"/>
              <a:t>は考慮しますが、トラックそのものを作るときの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や、トラック製造工場を作るときの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は考えていません。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調理に　太陽熱やバイオマス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木材・チップ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を使う方法もあります。これらの自然エネルギーは　再生可能エネルギーといって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化石燃料（非再生可能エネルギー）と区別します。　再生可能エネルギーの中でバイオマスの燃焼で出る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温暖化の原因とはなりません。　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1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1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45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4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17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このスライドは、参考資料です。生徒に「電気と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の関係」について興味を持たせるために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この図を使って説明するときにも使えます。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原子力は　ウランなど原子の「核分裂」の熱を利用します。「核分裂」では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は出ません。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71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716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980113" y="619125"/>
            <a:ext cx="2233612" cy="1674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生徒は　水道水を使う、　あるいは「排水する」　　　ことが　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と関係することを実感しないかもしれません。</a:t>
            </a:r>
            <a:endParaRPr kumimoji="1" lang="en-US" altLang="ja-JP" dirty="0" smtClean="0"/>
          </a:p>
          <a:p>
            <a:pPr marL="0" marR="0" indent="0" algn="l" defTabSz="914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そのときには、この図で　簡単に　説明してください。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水道水を使うときには上流で水を浄化してから　各家庭へ　給水しています。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排水は、その後　下水として集められ下水処理場で汚れを浄化します。</a:t>
            </a:r>
            <a:r>
              <a:rPr lang="ja-JP" altLang="en-US" dirty="0" smtClean="0">
                <a:effectLst/>
              </a:rPr>
              <a:t>下水処理場には、下水を処理するためのたくさんの機械があり、これらを動かすための多くの電気を使用しています。</a:t>
            </a:r>
          </a:p>
          <a:p>
            <a:r>
              <a:rPr lang="ja-JP" altLang="en-US" dirty="0" smtClean="0">
                <a:effectLst/>
              </a:rPr>
              <a:t>　下水処理の過程で発生する汚泥は、焼却し、埋立て処分しますが、焼却時に一酸化二窒素（</a:t>
            </a:r>
            <a:r>
              <a:rPr lang="en-US" altLang="ja-JP" dirty="0" smtClean="0">
                <a:effectLst/>
              </a:rPr>
              <a:t>N2O</a:t>
            </a:r>
            <a:r>
              <a:rPr lang="ja-JP" altLang="en-US" dirty="0" smtClean="0">
                <a:effectLst/>
              </a:rPr>
              <a:t>）が発生します。これは</a:t>
            </a:r>
            <a:r>
              <a:rPr lang="en-US" altLang="ja-JP" dirty="0" smtClean="0">
                <a:effectLst/>
              </a:rPr>
              <a:t>CO2</a:t>
            </a:r>
            <a:r>
              <a:rPr lang="ja-JP" altLang="en-US" dirty="0" smtClean="0">
                <a:effectLst/>
              </a:rPr>
              <a:t>の約</a:t>
            </a:r>
            <a:r>
              <a:rPr lang="en-US" altLang="ja-JP" dirty="0" smtClean="0">
                <a:effectLst/>
              </a:rPr>
              <a:t>310</a:t>
            </a:r>
            <a:r>
              <a:rPr lang="ja-JP" altLang="en-US" dirty="0" smtClean="0">
                <a:effectLst/>
              </a:rPr>
              <a:t>倍の温室効果があります。　下水処理の過程でメタン</a:t>
            </a:r>
            <a:r>
              <a:rPr lang="en-US" altLang="ja-JP" dirty="0" smtClean="0">
                <a:effectLst/>
              </a:rPr>
              <a:t>CH4</a:t>
            </a:r>
            <a:r>
              <a:rPr lang="ja-JP" altLang="en-US" dirty="0" smtClean="0">
                <a:effectLst/>
              </a:rPr>
              <a:t>も発生します。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また、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7B5-0B57-4CF9-A14B-7E76FFDE0B4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706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980113" y="619125"/>
            <a:ext cx="2233612" cy="1674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生徒は　水道水を使う、　あるいは「排水する」　　　ことが　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と関係することを実感しないかもしれません。</a:t>
            </a:r>
            <a:endParaRPr kumimoji="1" lang="en-US" altLang="ja-JP" dirty="0" smtClean="0"/>
          </a:p>
          <a:p>
            <a:pPr marL="0" marR="0" indent="0" algn="l" defTabSz="914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そのときには、この図で　簡単に　説明してください。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水道水を使うときには上流で水を浄化してから　各家庭へ　給水しています。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排水は、その後　下水として集められ下水処理場で汚れを浄化します。</a:t>
            </a:r>
            <a:r>
              <a:rPr lang="ja-JP" altLang="en-US" dirty="0" smtClean="0">
                <a:effectLst/>
              </a:rPr>
              <a:t>下水処理場には、下水を処理するためのたくさんの機械があり、これらを動かすための多くの電気を使用しています。</a:t>
            </a:r>
          </a:p>
          <a:p>
            <a:r>
              <a:rPr lang="ja-JP" altLang="en-US" dirty="0" smtClean="0">
                <a:effectLst/>
              </a:rPr>
              <a:t>　下水処理の過程で発生する汚泥は、焼却し、埋立て処分しますが、焼却時に一酸化二窒素（</a:t>
            </a:r>
            <a:r>
              <a:rPr lang="en-US" altLang="ja-JP" dirty="0" smtClean="0">
                <a:effectLst/>
              </a:rPr>
              <a:t>N2O</a:t>
            </a:r>
            <a:r>
              <a:rPr lang="ja-JP" altLang="en-US" dirty="0" smtClean="0">
                <a:effectLst/>
              </a:rPr>
              <a:t>）が発生します。これは</a:t>
            </a:r>
            <a:r>
              <a:rPr lang="en-US" altLang="ja-JP" dirty="0" smtClean="0">
                <a:effectLst/>
              </a:rPr>
              <a:t>CO2</a:t>
            </a:r>
            <a:r>
              <a:rPr lang="ja-JP" altLang="en-US" dirty="0" smtClean="0">
                <a:effectLst/>
              </a:rPr>
              <a:t>の約</a:t>
            </a:r>
            <a:r>
              <a:rPr lang="en-US" altLang="ja-JP" dirty="0" smtClean="0">
                <a:effectLst/>
              </a:rPr>
              <a:t>310</a:t>
            </a:r>
            <a:r>
              <a:rPr lang="ja-JP" altLang="en-US" dirty="0" smtClean="0">
                <a:effectLst/>
              </a:rPr>
              <a:t>倍の温室効果があります。　下水処理の過程でメタン</a:t>
            </a:r>
            <a:r>
              <a:rPr lang="en-US" altLang="ja-JP" dirty="0" smtClean="0">
                <a:effectLst/>
              </a:rPr>
              <a:t>CH4</a:t>
            </a:r>
            <a:r>
              <a:rPr lang="ja-JP" altLang="en-US" dirty="0" smtClean="0">
                <a:effectLst/>
              </a:rPr>
              <a:t>も発生します。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また、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EA7B5-0B57-4CF9-A14B-7E76FFDE0B4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320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774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661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牛肉を食材として消費者に提供するには、生きている牛を「と殺」し、「解体」して必要な部分を切り取り　「精肉」とする作業が必要です。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また、「精肉」は冷凍保管などを必要とします。これらの作業や保管には電気を使います、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795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053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先生が説明する。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手元で生徒に書かせる欄を設ける。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食材の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うち、野菜類や穀類そのものは</a:t>
            </a:r>
            <a:r>
              <a:rPr kumimoji="1" lang="en-US" altLang="ja-JP" dirty="0" smtClean="0"/>
              <a:t>CO2</a:t>
            </a:r>
            <a:r>
              <a:rPr kumimoji="1" lang="ja-JP" altLang="en-US" dirty="0" err="1" smtClean="0"/>
              <a:t>と太</a:t>
            </a:r>
            <a:r>
              <a:rPr kumimoji="1" lang="ja-JP" altLang="en-US" dirty="0" smtClean="0"/>
              <a:t>陽光を利用して、光合成で作られます。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は、ここではカウントしません。、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種をまき、育て、収穫するまでに、肥料・水・農薬などを使います。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食材を得るまでに必要なこれらのものは、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生徒には、カレーライスの食材をそのものが</a:t>
            </a:r>
            <a:r>
              <a:rPr kumimoji="1" lang="en-US" altLang="ja-JP" dirty="0" smtClean="0"/>
              <a:t>CO2</a:t>
            </a:r>
            <a:r>
              <a:rPr kumimoji="1" lang="ja-JP" altLang="en-US" dirty="0" smtClean="0"/>
              <a:t>の排出とかかわっていることに気づかせることが重要です。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先生へ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家庭によっては、使う燃料が違います。あくまで一つの事例です。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確認の意味でつけておく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1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1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4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4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72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04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米は、水の入った田んぼから出る</a:t>
            </a:r>
            <a:r>
              <a:rPr lang="en-US" altLang="ja-JP" dirty="0" smtClean="0"/>
              <a:t>N2O</a:t>
            </a:r>
            <a:r>
              <a:rPr lang="ja-JP" altLang="en-US" dirty="0" smtClean="0"/>
              <a:t>という「気体」も</a:t>
            </a:r>
            <a:r>
              <a:rPr lang="en-US" altLang="ja-JP" dirty="0" smtClean="0"/>
              <a:t>CO2 </a:t>
            </a:r>
            <a:r>
              <a:rPr lang="ja-JP" altLang="en-US" dirty="0" err="1" smtClean="0"/>
              <a:t>に換</a:t>
            </a:r>
            <a:r>
              <a:rPr lang="ja-JP" altLang="en-US" dirty="0" smtClean="0"/>
              <a:t>算して加えています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生徒に気がついてもらいたいこと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１．食材の影響がとても大きいこと。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２．調理による影響は、調理法に寄る可能性があること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３．片付けるときの影響もあること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960D-ADB2-46C0-85E2-49A9E889494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3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B879-6B8E-4A0C-9A26-99493F36796E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0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4AA8-44C5-4B04-952C-9603925D7FF7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03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3186-F62E-4551-B8ED-32CA7ECC45FD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7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011-5463-44FD-B276-582DCF10D149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68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23A5-E0FE-4775-982D-11CC80DE5F13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1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4F5C-7A6E-468E-AAF4-BB457D3E2EED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3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6930-09F8-4680-8192-68DDBC1FC3F0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34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B486-1E55-4043-AA04-B0746C193907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3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E44F-F9B9-4161-A314-18F08DC452CC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8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9A30-9C8E-4CF9-B8CE-EFD6A87A5483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94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B4C-9A22-442C-959A-CB9AB37BADC6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5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D8B4-206D-4911-8606-7B43EA1E9CFD}" type="datetime1">
              <a:rPr kumimoji="1" lang="ja-JP" altLang="en-US" smtClean="0"/>
              <a:t>2016/7/31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339B-0ED4-475F-9105-DE117BAEF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23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7.png"/><Relationship Id="rId10" Type="http://schemas.openxmlformats.org/officeDocument/2006/relationships/slide" Target="slide22.xml"/><Relationship Id="rId4" Type="http://schemas.openxmlformats.org/officeDocument/2006/relationships/image" Target="../media/image13.jpeg"/><Relationship Id="rId9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4.wmf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4.jpeg"/><Relationship Id="rId9" Type="http://schemas.openxmlformats.org/officeDocument/2006/relationships/image" Target="../media/image1.wmf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rd.yahoo.co.jp/o/image/SIG=12eeds7g1/EXP=1453968682;_ylc=X3IDMgRmc3QDMARpZHgDMARvaWQDQU5kOUdjU2stMzkxQmt6WllaSF9uNFhSVnNEdGRRNGtUb0FUU3Zva3ZrbkVWTzdaQkVHdEJrX3hOSW5EMzhBBHADNXJXRTVyQzA1YUMwBHBvcwM0BHNlYwNzaHcEc2xrA3Jp/**https:/www.city.numata.gunma.jp/life/jousui/img/01_01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ord.yahoo.co.jp/o/image/SIG=141ccogc5/EXP=1453969473;_ylc=X3IDMgRmc3QDMARpZHgDMARvaWQDQU5kOUdjU3kwNHFrNHhWdFRlaXdLSEZ2MHZ4RUN3MFlJY2Nsb2k4d0tsYndWd2Z1WDF2Vmo3WUI3NmpjS2NTOQRwAzVMaUw1ckMwNVllbTU1Q0dJT2Fkc2VTNnJPbUR2US0tBHBvcwM0NQRzZWMDc2h3BHNsawNyaQ--/**http:/www.city.hachioji.tokyo.jp/dbps_data/_material_/localhost/soshiki/gesuido/shisetsu/shorijo_shikumi.jpg" TargetMode="External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4.wmf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16.wmf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slide" Target="slide20.xml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5.jpeg"/><Relationship Id="rId18" Type="http://schemas.openxmlformats.org/officeDocument/2006/relationships/image" Target="../media/image14.wmf"/><Relationship Id="rId3" Type="http://schemas.openxmlformats.org/officeDocument/2006/relationships/image" Target="../media/image3.gif"/><Relationship Id="rId21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23.jpeg"/><Relationship Id="rId15" Type="http://schemas.openxmlformats.org/officeDocument/2006/relationships/image" Target="../media/image26.png"/><Relationship Id="rId23" Type="http://schemas.openxmlformats.org/officeDocument/2006/relationships/image" Target="../media/image29.jpeg"/><Relationship Id="rId10" Type="http://schemas.openxmlformats.org/officeDocument/2006/relationships/image" Target="../media/image1.wmf"/><Relationship Id="rId19" Type="http://schemas.openxmlformats.org/officeDocument/2006/relationships/image" Target="../media/image15.wmf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48343" y="1552929"/>
            <a:ext cx="6560128" cy="77800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カレーライス　と　</a:t>
            </a:r>
            <a:r>
              <a:rPr kumimoji="1"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kumimoji="1"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 descr="C:\Users\mizuno\AppData\Local\Microsoft\Windows\Temporary Internet Files\Content.IE5\UZIF53DM\MC90007915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4" y="2370702"/>
            <a:ext cx="20923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ドーナツ 6"/>
          <p:cNvSpPr/>
          <p:nvPr/>
        </p:nvSpPr>
        <p:spPr>
          <a:xfrm flipV="1">
            <a:off x="868146" y="540088"/>
            <a:ext cx="7399607" cy="5344843"/>
          </a:xfrm>
          <a:prstGeom prst="donut">
            <a:avLst>
              <a:gd name="adj" fmla="val 11968"/>
            </a:avLst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24154" y="3858273"/>
            <a:ext cx="4142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＝カレーの調理を通して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地球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温暖化を考える＝</a:t>
            </a:r>
            <a:endParaRPr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1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-317500" y="1101813"/>
          <a:ext cx="8179905" cy="586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3240406" y="790145"/>
            <a:ext cx="4450594" cy="623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カレーライス１食分</a:t>
            </a:r>
            <a:r>
              <a:rPr lang="ja-JP" altLang="en-US" dirty="0"/>
              <a:t>　</a:t>
            </a:r>
            <a:r>
              <a:rPr lang="ja-JP" altLang="en-US" dirty="0" smtClean="0"/>
              <a:t>重さ　約</a:t>
            </a:r>
            <a:r>
              <a:rPr lang="en-US" altLang="ja-JP" dirty="0" smtClean="0"/>
              <a:t>440</a:t>
            </a:r>
            <a:r>
              <a:rPr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654351" y="3076991"/>
            <a:ext cx="3302309" cy="1252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CO</a:t>
            </a:r>
            <a:r>
              <a:rPr kumimoji="1" lang="en-US" altLang="ja-JP" sz="3600" baseline="-25000" dirty="0" smtClean="0"/>
              <a:t>2</a:t>
            </a:r>
            <a:r>
              <a:rPr kumimoji="1" lang="ja-JP" altLang="en-US" sz="3600" dirty="0" smtClean="0"/>
              <a:t>　合計</a:t>
            </a:r>
            <a:r>
              <a:rPr kumimoji="1" lang="en-US" altLang="ja-JP" sz="3600" dirty="0" smtClean="0"/>
              <a:t>59</a:t>
            </a:r>
            <a:r>
              <a:rPr kumimoji="1" lang="ja-JP" altLang="en-US" sz="3600" dirty="0" smtClean="0"/>
              <a:t>１</a:t>
            </a:r>
            <a:r>
              <a:rPr kumimoji="1" lang="en-US" altLang="ja-JP" sz="3600" dirty="0" smtClean="0"/>
              <a:t>g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29213" y="6262"/>
            <a:ext cx="6422387" cy="5221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ja-JP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　カレーライス</a:t>
            </a:r>
            <a:r>
              <a:rPr kumimoji="0" lang="ja-JP" altLang="ja-JP" sz="2400" dirty="0" smtClean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と</a:t>
            </a:r>
            <a:r>
              <a:rPr kumimoji="0" lang="en-US" altLang="ja-JP" sz="2400" dirty="0" smtClean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CO2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　　計算結果</a:t>
            </a:r>
            <a:endParaRPr kumimoji="0" lang="ja-JP" altLang="en-US" sz="240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7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s.kogakuin.ac.jp/~wwb1046/syokuhinkako/images/table4-LC-C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3904"/>
            <a:ext cx="3682738" cy="20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376273" y="324433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 　</a:t>
            </a:r>
          </a:p>
        </p:txBody>
      </p:sp>
      <p:pic>
        <p:nvPicPr>
          <p:cNvPr id="2052" name="Picture 4" descr="http://www.ns.kogakuin.ac.jp/~wwb1046/syokuhinkako/images/table1-menu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07010"/>
            <a:ext cx="3962907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871240" y="6435217"/>
            <a:ext cx="5557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日本</a:t>
            </a:r>
            <a:r>
              <a:rPr lang="en-US" altLang="ja-JP" dirty="0" smtClean="0"/>
              <a:t>LCA</a:t>
            </a:r>
            <a:r>
              <a:rPr lang="ja-JP" altLang="en-US" dirty="0" smtClean="0"/>
              <a:t>学会食品研究会による　献立の</a:t>
            </a: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2007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2505" y="4732054"/>
            <a:ext cx="348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食材による寄与は料理（献立）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全体の</a:t>
            </a:r>
            <a:r>
              <a:rPr kumimoji="1" lang="en-US" altLang="ja-JP" sz="1600" dirty="0" smtClean="0"/>
              <a:t>60</a:t>
            </a:r>
            <a:r>
              <a:rPr kumimoji="1" lang="ja-JP" altLang="en-US" sz="1600" dirty="0" smtClean="0"/>
              <a:t>％　～　</a:t>
            </a:r>
            <a:r>
              <a:rPr kumimoji="1" lang="en-US" altLang="ja-JP" sz="1600" dirty="0" smtClean="0"/>
              <a:t>93</a:t>
            </a:r>
            <a:r>
              <a:rPr kumimoji="1" lang="ja-JP" altLang="en-US" sz="1600" dirty="0" smtClean="0"/>
              <a:t>％</a:t>
            </a:r>
            <a:endParaRPr kumimoji="1" lang="ja-JP" altLang="en-US" sz="1600" dirty="0"/>
          </a:p>
        </p:txBody>
      </p:sp>
      <p:sp>
        <p:nvSpPr>
          <p:cNvPr id="2" name="角丸四角形 1"/>
          <p:cNvSpPr/>
          <p:nvPr/>
        </p:nvSpPr>
        <p:spPr>
          <a:xfrm>
            <a:off x="176981" y="0"/>
            <a:ext cx="2713703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+mj-ea"/>
              </a:rPr>
              <a:t>参考</a:t>
            </a:r>
            <a:endParaRPr lang="en-US" altLang="ja-JP" dirty="0">
              <a:latin typeface="+mj-ea"/>
            </a:endParaRPr>
          </a:p>
        </p:txBody>
      </p:sp>
      <p:sp>
        <p:nvSpPr>
          <p:cNvPr id="3" name="右中かっこ 2"/>
          <p:cNvSpPr/>
          <p:nvPr/>
        </p:nvSpPr>
        <p:spPr>
          <a:xfrm rot="5400000">
            <a:off x="1526919" y="4873436"/>
            <a:ext cx="134607" cy="619982"/>
          </a:xfrm>
          <a:prstGeom prst="rightBrace">
            <a:avLst>
              <a:gd name="adj1" fmla="val 8333"/>
              <a:gd name="adj2" fmla="val 4944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0019" y="5277276"/>
            <a:ext cx="1543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算出</a:t>
            </a:r>
            <a:r>
              <a:rPr kumimoji="1" lang="ja-JP" altLang="en-US" sz="1200" dirty="0" smtClean="0"/>
              <a:t>方法による違い</a:t>
            </a:r>
            <a:endParaRPr kumimoji="1" lang="ja-JP" altLang="en-US" sz="1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273" y="707010"/>
            <a:ext cx="4484798" cy="3962258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2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529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kumimoji="1" lang="ja-JP" altLang="en-US" dirty="0" smtClean="0"/>
              <a:t>考えてみよう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659" y="1023297"/>
            <a:ext cx="9041823" cy="2872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①　食材について　　・・・</a:t>
            </a: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ja-JP" altLang="en-US" dirty="0" smtClean="0"/>
              <a:t>への寄与が最も大きい。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⇒　カレーライスを食べ残したら？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作った量の</a:t>
            </a:r>
            <a:r>
              <a:rPr lang="ja-JP" altLang="en-US" dirty="0"/>
              <a:t>何割</a:t>
            </a:r>
            <a:r>
              <a:rPr lang="ja-JP" altLang="en-US" dirty="0" smtClean="0"/>
              <a:t>か</a:t>
            </a:r>
            <a:r>
              <a:rPr lang="ja-JP" altLang="en-US" dirty="0"/>
              <a:t>を</a:t>
            </a:r>
            <a:r>
              <a:rPr lang="ja-JP" altLang="en-US" dirty="0" smtClean="0"/>
              <a:t>食べ残して捨てると</a:t>
            </a:r>
            <a:r>
              <a:rPr lang="ja-JP" altLang="en-US" dirty="0"/>
              <a:t>、</a:t>
            </a:r>
            <a:r>
              <a:rPr lang="ja-JP" altLang="en-US" dirty="0" smtClean="0"/>
              <a:t>使う必要のなかった食材のために、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を余分に出していることになる。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例えばカレーライスを１割（</a:t>
            </a:r>
            <a:r>
              <a:rPr lang="en-US" altLang="ja-JP" dirty="0" smtClean="0"/>
              <a:t>10%</a:t>
            </a:r>
            <a:r>
              <a:rPr lang="ja-JP" altLang="en-US" dirty="0" smtClean="0"/>
              <a:t>）　残した場合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食材による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 smtClean="0"/>
              <a:t>は　</a:t>
            </a:r>
            <a:r>
              <a:rPr lang="en-US" altLang="ja-JP" dirty="0" smtClean="0"/>
              <a:t>478g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591g</a:t>
            </a:r>
            <a:r>
              <a:rPr lang="ja-JP" altLang="en-US" dirty="0" smtClean="0"/>
              <a:t>の</a:t>
            </a:r>
            <a:r>
              <a:rPr lang="en-US" altLang="ja-JP" dirty="0" smtClean="0"/>
              <a:t>81%</a:t>
            </a:r>
            <a:r>
              <a:rPr lang="ja-JP" altLang="en-US" dirty="0" smtClean="0"/>
              <a:t>）だから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　　そのうち</a:t>
            </a:r>
            <a:r>
              <a:rPr lang="en-US" altLang="ja-JP" dirty="0" smtClean="0"/>
              <a:t>10%</a:t>
            </a:r>
            <a:r>
              <a:rPr lang="ja-JP" altLang="en-US" dirty="0" smtClean="0"/>
              <a:t>を捨てるとき　</a:t>
            </a:r>
            <a:r>
              <a:rPr lang="en-US" altLang="ja-JP" dirty="0"/>
              <a:t> CO</a:t>
            </a:r>
            <a:r>
              <a:rPr lang="en-US" altLang="ja-JP" baseline="-25000" dirty="0"/>
              <a:t>2</a:t>
            </a:r>
            <a:r>
              <a:rPr lang="ja-JP" altLang="en-US" dirty="0" smtClean="0"/>
              <a:t>は　</a:t>
            </a:r>
            <a:r>
              <a:rPr lang="en-US" altLang="ja-JP" dirty="0" smtClean="0"/>
              <a:t>47.8g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必要な量だけ作っていれば・・・・これだけ削減でき</a:t>
            </a:r>
            <a:r>
              <a:rPr lang="ja-JP" altLang="en-US" dirty="0"/>
              <a:t>た</a:t>
            </a:r>
            <a:r>
              <a:rPr lang="ja-JP" altLang="en-US" dirty="0" smtClean="0"/>
              <a:t>！　　　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32509" y="3896095"/>
            <a:ext cx="8700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②　調理について　　・・・</a:t>
            </a:r>
            <a:r>
              <a:rPr lang="en-US" altLang="ja-JP" dirty="0"/>
              <a:t> CO</a:t>
            </a:r>
            <a:r>
              <a:rPr lang="en-US" altLang="ja-JP" baseline="-25000" dirty="0"/>
              <a:t>2</a:t>
            </a:r>
            <a:r>
              <a:rPr lang="ja-JP" altLang="en-US" dirty="0"/>
              <a:t>への寄与は</a:t>
            </a:r>
            <a:endParaRPr lang="en-US" altLang="ja-JP" dirty="0"/>
          </a:p>
          <a:p>
            <a:r>
              <a:rPr lang="ja-JP" altLang="en-US" dirty="0"/>
              <a:t>　　</a:t>
            </a:r>
            <a:r>
              <a:rPr lang="ja-JP" altLang="en-US" dirty="0">
                <a:solidFill>
                  <a:srgbClr val="FF0000"/>
                </a:solidFill>
              </a:rPr>
              <a:t>　⇒　調理の方法を工夫したら？　・・・　</a:t>
            </a:r>
            <a:r>
              <a:rPr lang="en-US" altLang="ja-JP" dirty="0">
                <a:solidFill>
                  <a:srgbClr val="FF0000"/>
                </a:solidFill>
              </a:rPr>
              <a:t> CO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に違いがでて</a:t>
            </a:r>
            <a:r>
              <a:rPr lang="ja-JP" altLang="en-US" dirty="0" smtClean="0">
                <a:solidFill>
                  <a:srgbClr val="FF0000"/>
                </a:solidFill>
              </a:rPr>
              <a:t>きます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ご飯の炊き方（ガス炊飯器、電気釜）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肉や野菜の炒め方、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カレーの煮方（ガス、電気、ふたをする、・・）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　　　　　　　　　　例えば、調理の方法で　</a:t>
            </a:r>
            <a:r>
              <a:rPr lang="en-US" altLang="ja-JP" dirty="0"/>
              <a:t>1</a:t>
            </a:r>
            <a:r>
              <a:rPr lang="ja-JP" altLang="en-US" dirty="0"/>
              <a:t>割（</a:t>
            </a:r>
            <a:r>
              <a:rPr lang="en-US" altLang="ja-JP" dirty="0"/>
              <a:t>10%</a:t>
            </a:r>
            <a:r>
              <a:rPr lang="ja-JP" altLang="en-US" dirty="0"/>
              <a:t>）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 err="1"/>
              <a:t>を削</a:t>
            </a:r>
            <a:r>
              <a:rPr lang="ja-JP" altLang="en-US" dirty="0"/>
              <a:t>減した場合</a:t>
            </a:r>
            <a:endParaRPr lang="en-US" altLang="ja-JP" dirty="0"/>
          </a:p>
          <a:p>
            <a:r>
              <a:rPr lang="ja-JP" altLang="en-US" dirty="0"/>
              <a:t>　　　　　　　　　　　調理による</a:t>
            </a:r>
            <a:r>
              <a:rPr lang="en-US" altLang="ja-JP" dirty="0"/>
              <a:t>CO</a:t>
            </a:r>
            <a:r>
              <a:rPr lang="en-US" altLang="ja-JP" baseline="-25000" dirty="0"/>
              <a:t>2</a:t>
            </a:r>
            <a:r>
              <a:rPr lang="ja-JP" altLang="en-US" dirty="0"/>
              <a:t>は</a:t>
            </a:r>
            <a:r>
              <a:rPr lang="en-US" altLang="ja-JP" dirty="0"/>
              <a:t>65g</a:t>
            </a:r>
            <a:r>
              <a:rPr lang="ja-JP" altLang="en-US" dirty="0"/>
              <a:t>（</a:t>
            </a:r>
            <a:r>
              <a:rPr lang="en-US" altLang="ja-JP" dirty="0"/>
              <a:t>590g</a:t>
            </a:r>
            <a:r>
              <a:rPr lang="ja-JP" altLang="en-US" dirty="0"/>
              <a:t>の</a:t>
            </a:r>
            <a:r>
              <a:rPr lang="en-US" altLang="ja-JP" dirty="0"/>
              <a:t>11%</a:t>
            </a:r>
            <a:r>
              <a:rPr lang="ja-JP" altLang="en-US" dirty="0"/>
              <a:t>）だから</a:t>
            </a:r>
            <a:endParaRPr lang="en-US" altLang="ja-JP" dirty="0"/>
          </a:p>
          <a:p>
            <a:r>
              <a:rPr lang="ja-JP" altLang="en-US" dirty="0"/>
              <a:t>　　　　　　　　　　　そのうち</a:t>
            </a:r>
            <a:r>
              <a:rPr lang="en-US" altLang="ja-JP" dirty="0"/>
              <a:t>10%</a:t>
            </a:r>
            <a:r>
              <a:rPr lang="ja-JP" altLang="en-US" dirty="0"/>
              <a:t>を改善すると　</a:t>
            </a:r>
            <a:r>
              <a:rPr lang="en-US" altLang="ja-JP" dirty="0"/>
              <a:t> CO</a:t>
            </a:r>
            <a:r>
              <a:rPr lang="en-US" altLang="ja-JP" baseline="-25000" dirty="0"/>
              <a:t>2</a:t>
            </a:r>
            <a:r>
              <a:rPr lang="ja-JP" altLang="en-US" dirty="0"/>
              <a:t>は　</a:t>
            </a:r>
            <a:r>
              <a:rPr lang="en-US" altLang="ja-JP" dirty="0"/>
              <a:t>6.5g</a:t>
            </a:r>
            <a:r>
              <a:rPr lang="ja-JP" altLang="en-US" dirty="0"/>
              <a:t>　少なくなる！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2380" t="29701" r="1270" b="4549"/>
          <a:stretch/>
        </p:blipFill>
        <p:spPr>
          <a:xfrm>
            <a:off x="863127" y="0"/>
            <a:ext cx="6807201" cy="6760575"/>
          </a:xfrm>
          <a:prstGeom prst="rect">
            <a:avLst/>
          </a:prstGeom>
          <a:solidFill>
            <a:schemeClr val="accent2"/>
          </a:solidFill>
          <a:effectLst/>
        </p:spPr>
      </p:pic>
      <p:sp>
        <p:nvSpPr>
          <p:cNvPr id="5" name="パイ 4"/>
          <p:cNvSpPr/>
          <p:nvPr/>
        </p:nvSpPr>
        <p:spPr>
          <a:xfrm rot="12556174">
            <a:off x="1743485" y="861755"/>
            <a:ext cx="4749772" cy="4689744"/>
          </a:xfrm>
          <a:prstGeom prst="pie">
            <a:avLst>
              <a:gd name="adj1" fmla="val 3742881"/>
              <a:gd name="adj2" fmla="val 15788084"/>
            </a:avLst>
          </a:prstGeom>
          <a:solidFill>
            <a:schemeClr val="accent2">
              <a:alpha val="81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7788" y="4963886"/>
            <a:ext cx="895739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949234" y="60141"/>
            <a:ext cx="2194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  <a:p>
            <a:r>
              <a:rPr lang="ja-JP" altLang="en-US" dirty="0"/>
              <a:t>平成</a:t>
            </a:r>
            <a:r>
              <a:rPr lang="en-US" altLang="ja-JP" dirty="0"/>
              <a:t>26</a:t>
            </a:r>
            <a:r>
              <a:rPr lang="ja-JP" altLang="en-US" dirty="0"/>
              <a:t>年度</a:t>
            </a:r>
          </a:p>
          <a:p>
            <a:r>
              <a:rPr lang="ja-JP" altLang="en-US" dirty="0"/>
              <a:t>食品使用量：</a:t>
            </a:r>
            <a:r>
              <a:rPr lang="en-US" altLang="ja-JP" dirty="0" smtClean="0"/>
              <a:t>1,103.1g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一人１日あたり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r>
              <a:rPr lang="ja-JP" altLang="en-US" dirty="0"/>
              <a:t>食品ロス量：</a:t>
            </a:r>
            <a:r>
              <a:rPr lang="en-US" altLang="ja-JP" dirty="0" smtClean="0"/>
              <a:t>40.9g</a:t>
            </a:r>
            <a:r>
              <a:rPr lang="ja-JP" altLang="en-US" dirty="0" smtClean="0"/>
              <a:t>　　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80831" y="787863"/>
            <a:ext cx="8553349" cy="3536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6812643" y="1138234"/>
            <a:ext cx="1716231" cy="1215679"/>
            <a:chOff x="6812643" y="1136470"/>
            <a:chExt cx="1716231" cy="1143534"/>
          </a:xfrm>
        </p:grpSpPr>
        <p:sp>
          <p:nvSpPr>
            <p:cNvPr id="5" name="角丸四角形 4"/>
            <p:cNvSpPr/>
            <p:nvPr/>
          </p:nvSpPr>
          <p:spPr>
            <a:xfrm>
              <a:off x="6934485" y="1136470"/>
              <a:ext cx="1363851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/>
                <a:t>片づけ</a:t>
              </a:r>
              <a:endParaRPr lang="en-US" altLang="ja-JP" sz="1600" dirty="0" smtClean="0"/>
            </a:p>
            <a:p>
              <a:pPr algn="ctr"/>
              <a:r>
                <a:rPr kumimoji="1" lang="ja-JP" altLang="en-US" sz="1600" dirty="0"/>
                <a:t>廃棄</a:t>
              </a:r>
              <a:endParaRPr kumimoji="1" lang="en-US" altLang="ja-JP" sz="1600" dirty="0" smtClean="0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812643" y="1675570"/>
              <a:ext cx="1716231" cy="6044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食器洗浄</a:t>
              </a:r>
              <a:endParaRPr kumimoji="1" lang="en-US" altLang="ja-JP" sz="1400" dirty="0" smtClean="0"/>
            </a:p>
            <a:p>
              <a:pPr algn="ctr"/>
              <a:r>
                <a:rPr lang="ja-JP" altLang="en-US" sz="1400" dirty="0" smtClean="0"/>
                <a:t>ごみ運搬・</a:t>
              </a:r>
              <a:r>
                <a:rPr kumimoji="1" lang="ja-JP" altLang="en-US" sz="1400" dirty="0" smtClean="0"/>
                <a:t>焼却</a:t>
              </a:r>
              <a:endParaRPr kumimoji="1" lang="en-US" altLang="ja-JP" sz="1400" dirty="0" smtClean="0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156778" y="1071136"/>
            <a:ext cx="1873354" cy="1561535"/>
            <a:chOff x="3156778" y="1071136"/>
            <a:chExt cx="1873354" cy="1468865"/>
          </a:xfrm>
        </p:grpSpPr>
        <p:sp>
          <p:nvSpPr>
            <p:cNvPr id="7" name="右矢印 6"/>
            <p:cNvSpPr/>
            <p:nvPr/>
          </p:nvSpPr>
          <p:spPr>
            <a:xfrm>
              <a:off x="4611678" y="1288112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3156778" y="1071136"/>
              <a:ext cx="1437460" cy="1468865"/>
              <a:chOff x="3156778" y="1071136"/>
              <a:chExt cx="1437460" cy="1468865"/>
            </a:xfrm>
          </p:grpSpPr>
          <p:sp>
            <p:nvSpPr>
              <p:cNvPr id="3" name="角丸四角形 2"/>
              <p:cNvSpPr/>
              <p:nvPr/>
            </p:nvSpPr>
            <p:spPr>
              <a:xfrm>
                <a:off x="3156778" y="1071136"/>
                <a:ext cx="1431654" cy="60443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dirty="0" smtClean="0"/>
                  <a:t>調理</a:t>
                </a:r>
                <a:endParaRPr kumimoji="1" lang="en-US" altLang="ja-JP" sz="1600" dirty="0" smtClean="0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3156778" y="1684325"/>
                <a:ext cx="1437460" cy="85567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r>
                  <a:rPr lang="ja-JP" altLang="en-US" sz="1400" dirty="0" smtClean="0"/>
                  <a:t>　食材洗浄</a:t>
                </a:r>
                <a:endParaRPr lang="en-US" altLang="ja-JP" sz="1400" dirty="0" smtClean="0"/>
              </a:p>
              <a:p>
                <a:r>
                  <a:rPr lang="ja-JP" altLang="en-US" sz="1400" dirty="0"/>
                  <a:t>　</a:t>
                </a:r>
                <a:r>
                  <a:rPr lang="ja-JP" altLang="en-US" sz="1400" dirty="0" smtClean="0"/>
                  <a:t>カレー</a:t>
                </a:r>
                <a:r>
                  <a:rPr lang="ja-JP" altLang="en-US" sz="1400" dirty="0"/>
                  <a:t>調理</a:t>
                </a:r>
                <a:endParaRPr lang="en-US" altLang="ja-JP" sz="1400" dirty="0" smtClean="0"/>
              </a:p>
              <a:p>
                <a:r>
                  <a:rPr lang="ja-JP" altLang="en-US" sz="1400" dirty="0"/>
                  <a:t>　</a:t>
                </a:r>
                <a:r>
                  <a:rPr lang="ja-JP" altLang="en-US" sz="1400" dirty="0" smtClean="0"/>
                  <a:t>ご飯</a:t>
                </a:r>
                <a:endParaRPr lang="en-US" altLang="ja-JP" sz="1400" dirty="0" smtClean="0"/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5208093" y="1071135"/>
            <a:ext cx="1549003" cy="642567"/>
            <a:chOff x="5014137" y="1071136"/>
            <a:chExt cx="1549003" cy="604434"/>
          </a:xfrm>
        </p:grpSpPr>
        <p:sp>
          <p:nvSpPr>
            <p:cNvPr id="8" name="右矢印 7"/>
            <p:cNvSpPr/>
            <p:nvPr/>
          </p:nvSpPr>
          <p:spPr>
            <a:xfrm>
              <a:off x="6144686" y="1275632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5014137" y="1071136"/>
              <a:ext cx="984889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食事</a:t>
              </a:r>
              <a:endParaRPr kumimoji="1" lang="en-US" altLang="ja-JP" sz="1600" dirty="0" smtClean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289638" y="1089189"/>
            <a:ext cx="1815239" cy="1561534"/>
            <a:chOff x="1275666" y="1071136"/>
            <a:chExt cx="1815239" cy="1468864"/>
          </a:xfrm>
        </p:grpSpPr>
        <p:sp>
          <p:nvSpPr>
            <p:cNvPr id="6" name="右矢印 5"/>
            <p:cNvSpPr/>
            <p:nvPr/>
          </p:nvSpPr>
          <p:spPr>
            <a:xfrm>
              <a:off x="2672451" y="1288112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1275666" y="1071136"/>
              <a:ext cx="1363851" cy="1468864"/>
              <a:chOff x="1275666" y="1071136"/>
              <a:chExt cx="1363851" cy="1468864"/>
            </a:xfrm>
          </p:grpSpPr>
          <p:sp>
            <p:nvSpPr>
              <p:cNvPr id="2" name="角丸四角形 1"/>
              <p:cNvSpPr/>
              <p:nvPr/>
            </p:nvSpPr>
            <p:spPr>
              <a:xfrm>
                <a:off x="1275666" y="1071136"/>
                <a:ext cx="1363851" cy="60443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dirty="0" smtClean="0"/>
                  <a:t>食材の生産</a:t>
                </a:r>
                <a:endParaRPr lang="en-US" altLang="ja-JP" sz="1600" dirty="0" smtClean="0"/>
              </a:p>
              <a:p>
                <a:pPr algn="ctr"/>
                <a:r>
                  <a:rPr kumimoji="1" lang="ja-JP" altLang="en-US" sz="1600" dirty="0"/>
                  <a:t>調達</a:t>
                </a:r>
                <a:endParaRPr kumimoji="1" lang="en-US" altLang="ja-JP" sz="1600" dirty="0" smtClean="0"/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>
                <a:off x="1275666" y="1712944"/>
                <a:ext cx="1279576" cy="82705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/>
                  <a:t>栽培</a:t>
                </a:r>
                <a:endParaRPr kumimoji="1" lang="en-US" altLang="ja-JP" sz="1600" dirty="0" smtClean="0"/>
              </a:p>
              <a:p>
                <a:pPr algn="ctr"/>
                <a:r>
                  <a:rPr kumimoji="1" lang="ja-JP" altLang="en-US" sz="1600" dirty="0" smtClean="0"/>
                  <a:t>収穫</a:t>
                </a:r>
                <a:endParaRPr lang="en-US" altLang="ja-JP" sz="1600" dirty="0"/>
              </a:p>
              <a:p>
                <a:pPr algn="ctr"/>
                <a:r>
                  <a:rPr kumimoji="1" lang="ja-JP" altLang="en-US" sz="1600" dirty="0" smtClean="0"/>
                  <a:t>輸送</a:t>
                </a:r>
                <a:endParaRPr kumimoji="1" lang="ja-JP" altLang="en-US" sz="1600" dirty="0"/>
              </a:p>
            </p:txBody>
          </p:sp>
        </p:grpSp>
      </p:grpSp>
      <p:grpSp>
        <p:nvGrpSpPr>
          <p:cNvPr id="49" name="グループ化 48"/>
          <p:cNvGrpSpPr/>
          <p:nvPr/>
        </p:nvGrpSpPr>
        <p:grpSpPr>
          <a:xfrm>
            <a:off x="427136" y="4659170"/>
            <a:ext cx="8369083" cy="2259686"/>
            <a:chOff x="240858" y="4586494"/>
            <a:chExt cx="8369083" cy="2259686"/>
          </a:xfrm>
        </p:grpSpPr>
        <p:sp>
          <p:nvSpPr>
            <p:cNvPr id="36" name="角丸四角形 35"/>
            <p:cNvSpPr/>
            <p:nvPr/>
          </p:nvSpPr>
          <p:spPr>
            <a:xfrm>
              <a:off x="240858" y="4586494"/>
              <a:ext cx="8369083" cy="136643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ja-JP" altLang="en-US" sz="2000" dirty="0" smtClean="0"/>
                <a:t>　　　　　</a:t>
              </a:r>
              <a:r>
                <a:rPr lang="ja-JP" altLang="ja-JP" dirty="0" smtClean="0"/>
                <a:t>まとめ</a:t>
              </a:r>
              <a:r>
                <a:rPr lang="ja-JP" altLang="ja-JP" dirty="0"/>
                <a:t>　：　</a:t>
              </a:r>
              <a:r>
                <a:rPr lang="ja-JP" altLang="en-US" dirty="0" smtClean="0"/>
                <a:t>一般に</a:t>
              </a:r>
              <a:r>
                <a:rPr lang="ja-JP" altLang="ja-JP" dirty="0" smtClean="0"/>
                <a:t>製品</a:t>
              </a:r>
              <a:r>
                <a:rPr lang="ja-JP" altLang="ja-JP" dirty="0"/>
                <a:t>の一生は次の各段階に分けられます</a:t>
              </a: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1177089" y="6073201"/>
              <a:ext cx="6998429" cy="77297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030623" y="5040762"/>
              <a:ext cx="1363851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製造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（作る</a:t>
              </a:r>
              <a:r>
                <a:rPr kumimoji="1"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37" name="右矢印 36"/>
            <p:cNvSpPr/>
            <p:nvPr/>
          </p:nvSpPr>
          <p:spPr>
            <a:xfrm>
              <a:off x="2581154" y="5269713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>
              <a:off x="4537832" y="5257721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右矢印 38"/>
            <p:cNvSpPr/>
            <p:nvPr/>
          </p:nvSpPr>
          <p:spPr>
            <a:xfrm>
              <a:off x="6540998" y="5314036"/>
              <a:ext cx="418454" cy="232474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1192312" y="5027284"/>
              <a:ext cx="1363851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資源調達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（集める）</a:t>
              </a:r>
              <a:endParaRPr kumimoji="1" lang="ja-JP" altLang="en-US" sz="1600" dirty="0"/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5136619" y="5040466"/>
              <a:ext cx="1363851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使用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（使う）</a:t>
              </a:r>
              <a:endParaRPr kumimoji="1" lang="ja-JP" altLang="en-US" sz="1600" dirty="0"/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7087458" y="5004217"/>
              <a:ext cx="1363851" cy="6044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廃棄</a:t>
              </a:r>
              <a:endParaRPr kumimoji="1" lang="en-US" altLang="ja-JP" sz="1600" dirty="0" smtClean="0"/>
            </a:p>
            <a:p>
              <a:pPr algn="ctr"/>
              <a:r>
                <a:rPr kumimoji="1" lang="ja-JP" altLang="en-US" sz="1600" dirty="0" smtClean="0"/>
                <a:t>（捨てる）</a:t>
              </a:r>
              <a:endParaRPr kumimoji="1" lang="en-US" altLang="ja-JP" sz="1600" dirty="0" smtClean="0"/>
            </a:p>
          </p:txBody>
        </p:sp>
      </p:grp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2C9-9187-42FE-8A5B-8629B2A9B369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7" name="左右矢印 26"/>
          <p:cNvSpPr/>
          <p:nvPr/>
        </p:nvSpPr>
        <p:spPr>
          <a:xfrm>
            <a:off x="1564261" y="2675524"/>
            <a:ext cx="6528862" cy="494193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多くの段階で</a:t>
            </a:r>
            <a:r>
              <a:rPr kumimoji="1"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1"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ja-JP" altLang="en-US" dirty="0" err="1" smtClean="0">
                <a:solidFill>
                  <a:sysClr val="windowText" lastClr="000000"/>
                </a:solidFill>
              </a:rPr>
              <a:t>が排</a:t>
            </a:r>
            <a:r>
              <a:rPr kumimoji="1" lang="ja-JP" altLang="en-US" dirty="0" smtClean="0">
                <a:solidFill>
                  <a:sysClr val="windowText" lastClr="000000"/>
                </a:solidFill>
              </a:rPr>
              <a:t>出されています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16901" y="357054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カレーライスの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一生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1141973" y="3184452"/>
            <a:ext cx="7495614" cy="929033"/>
            <a:chOff x="1141973" y="3184452"/>
            <a:chExt cx="7495614" cy="92903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1141973" y="3184452"/>
              <a:ext cx="7495614" cy="682984"/>
              <a:chOff x="1141973" y="3184452"/>
              <a:chExt cx="7495614" cy="682984"/>
            </a:xfrm>
          </p:grpSpPr>
          <p:sp>
            <p:nvSpPr>
              <p:cNvPr id="48" name="角丸四角形 47"/>
              <p:cNvSpPr/>
              <p:nvPr/>
            </p:nvSpPr>
            <p:spPr>
              <a:xfrm>
                <a:off x="1141973" y="3197353"/>
                <a:ext cx="1631235" cy="6700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 smtClean="0"/>
                  <a:t>農薬・肥料</a:t>
                </a:r>
                <a:endParaRPr kumimoji="1" lang="en-US" altLang="ja-JP" sz="1400" dirty="0" smtClean="0"/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3017296" y="3212570"/>
                <a:ext cx="1710618" cy="6409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kumimoji="1" lang="ja-JP" altLang="en-US" sz="1600" dirty="0" smtClean="0"/>
                  <a:t>エネルギー資源</a:t>
                </a:r>
                <a:endParaRPr lang="en-US" altLang="ja-JP" sz="1600" dirty="0" smtClean="0"/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5043311" y="3184452"/>
                <a:ext cx="1520766" cy="6644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 smtClean="0"/>
                  <a:t>食べ残し</a:t>
                </a:r>
                <a:endParaRPr kumimoji="1" lang="en-US" altLang="ja-JP" sz="1400" dirty="0" smtClean="0"/>
              </a:p>
              <a:p>
                <a:pPr algn="ctr"/>
                <a:r>
                  <a:rPr kumimoji="1" lang="ja-JP" altLang="en-US" sz="1400" dirty="0" smtClean="0"/>
                  <a:t>（もったいない）</a:t>
                </a:r>
                <a:endParaRPr kumimoji="1" lang="en-US" altLang="ja-JP" sz="1400" dirty="0" smtClean="0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7095496" y="3197352"/>
                <a:ext cx="1542091" cy="67008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 smtClean="0"/>
                  <a:t>水質汚濁</a:t>
                </a:r>
                <a:endParaRPr kumimoji="1" lang="en-US" altLang="ja-JP" sz="1400" dirty="0" smtClean="0"/>
              </a:p>
              <a:p>
                <a:pPr algn="ctr"/>
                <a:r>
                  <a:rPr kumimoji="1" lang="ja-JP" altLang="en-US" sz="1400" dirty="0" smtClean="0"/>
                  <a:t>ごみ問題</a:t>
                </a:r>
                <a:endParaRPr kumimoji="1" lang="ja-JP" altLang="en-US" sz="1400" dirty="0"/>
              </a:p>
            </p:txBody>
          </p:sp>
        </p:grpSp>
        <p:sp>
          <p:nvSpPr>
            <p:cNvPr id="53" name="角丸四角形吹き出し 52"/>
            <p:cNvSpPr/>
            <p:nvPr/>
          </p:nvSpPr>
          <p:spPr>
            <a:xfrm>
              <a:off x="1321690" y="3824089"/>
              <a:ext cx="6998429" cy="289396"/>
            </a:xfrm>
            <a:prstGeom prst="wedgeRoundRectCallout">
              <a:avLst>
                <a:gd name="adj1" fmla="val 49281"/>
                <a:gd name="adj2" fmla="val 1670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/>
                <a:t>関連</a:t>
              </a:r>
              <a:r>
                <a:rPr lang="ja-JP" altLang="en-US" sz="1600" dirty="0" smtClean="0"/>
                <a:t>する社会</a:t>
              </a:r>
              <a:r>
                <a:rPr lang="ja-JP" altLang="en-US" sz="1600" dirty="0"/>
                <a:t>環境</a:t>
              </a:r>
              <a:r>
                <a:rPr lang="ja-JP" altLang="en-US" sz="1600" dirty="0" smtClean="0"/>
                <a:t>問題</a:t>
              </a:r>
              <a:endParaRPr kumimoji="1" lang="ja-JP" altLang="en-US" sz="16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167952" y="1033606"/>
            <a:ext cx="8976048" cy="4954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ものの一生を通して環境への影響を、量的に評価することを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「ライフサイクルアセスメント」</a:t>
            </a:r>
            <a:endParaRPr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言います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への影響を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「ものの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一生」という視点で考えること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で見えて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くることがたくさん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あるのです</a:t>
            </a:r>
            <a:endParaRPr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3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1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2400" dirty="0" smtClean="0"/>
              <a:t>　　　　　ご</a:t>
            </a:r>
            <a:r>
              <a:rPr lang="ja-JP" altLang="en-US" sz="2400" dirty="0"/>
              <a:t>み</a:t>
            </a:r>
            <a:r>
              <a:rPr lang="ja-JP" altLang="en-US" sz="2400" dirty="0" smtClean="0"/>
              <a:t>を少なく、</a:t>
            </a:r>
            <a:r>
              <a:rPr lang="ja-JP" altLang="en-US" sz="2400" dirty="0"/>
              <a:t>エネルギーを無駄にしない</a:t>
            </a:r>
            <a:r>
              <a:rPr lang="ja-JP" altLang="en-US" sz="2400" dirty="0" smtClean="0"/>
              <a:t>調理を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「エコクッキング」　といいます。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6705" y="1968423"/>
            <a:ext cx="8530590" cy="24544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1" indent="0">
              <a:lnSpc>
                <a:spcPct val="160000"/>
              </a:lnSpc>
              <a:buNone/>
            </a:pPr>
            <a:r>
              <a:rPr kumimoji="1" lang="ja-JP" altLang="en-US" sz="1600" dirty="0" smtClean="0"/>
              <a:t>□　必要な分だけ買ってくる　　　　　　　　　　　　　　　　　　　　⇒　食材の有効利用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lang="ja-JP" altLang="en-US" sz="1600" dirty="0" smtClean="0"/>
              <a:t>□　過剰な包装は断っている　　　　　　　　　　　　　　　　　　　⇒　ゴミの減量　　</a:t>
            </a:r>
            <a:endParaRPr lang="en-US" altLang="ja-JP" sz="1600" dirty="0" smtClean="0"/>
          </a:p>
          <a:p>
            <a:pPr marL="342900" lvl="1" indent="0">
              <a:buNone/>
            </a:pPr>
            <a:r>
              <a:rPr kumimoji="1" lang="ja-JP" altLang="en-US" sz="1600" dirty="0" smtClean="0"/>
              <a:t>□　地元で生産された旬の食材を選んでいる　　　　⇒　輸送時や生育時の</a:t>
            </a:r>
            <a:r>
              <a:rPr kumimoji="1" lang="en-US" altLang="ja-JP" sz="1600" dirty="0" smtClean="0"/>
              <a:t>CO2</a:t>
            </a:r>
            <a:r>
              <a:rPr kumimoji="1" lang="ja-JP" altLang="en-US" sz="1600" dirty="0" smtClean="0"/>
              <a:t>削減　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kumimoji="1" lang="ja-JP" altLang="en-US" sz="1600" dirty="0" smtClean="0"/>
              <a:t>□　食べられる部分は捨てない　　　　　　　　　　　　　⇒　食材の有効利用　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lang="ja-JP" altLang="en-US" sz="1600" dirty="0" smtClean="0"/>
              <a:t>□　食べ残しをしない　　　　　　　　　　　　　　　　　　　⇒　同上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kumimoji="1" lang="ja-JP" altLang="en-US" sz="1600" dirty="0" smtClean="0"/>
              <a:t>□　コンロの火力はなべ底から炎がはみ出ないように調整している　⇒熱の有効利用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kumimoji="1" lang="ja-JP" altLang="en-US" sz="1600" dirty="0" smtClean="0"/>
              <a:t>□　青菜や麺をゆでる時はなべにふたをしている　　　　　　　　　　　　⇒　同上</a:t>
            </a:r>
            <a:endParaRPr kumimoji="1" lang="en-US" altLang="ja-JP" sz="1600" dirty="0" smtClean="0"/>
          </a:p>
          <a:p>
            <a:pPr marL="342900" lvl="1" indent="0">
              <a:buNone/>
            </a:pPr>
            <a:r>
              <a:rPr kumimoji="1" lang="ja-JP" altLang="en-US" sz="1600" dirty="0" smtClean="0"/>
              <a:t>□　</a:t>
            </a:r>
            <a:r>
              <a:rPr lang="ja-JP" altLang="en-US" sz="1600" dirty="0" smtClean="0"/>
              <a:t>大きな器にお水</a:t>
            </a:r>
            <a:r>
              <a:rPr lang="ja-JP" altLang="en-US" sz="1600" dirty="0"/>
              <a:t>をある程度ためてから、食器を浸して</a:t>
            </a:r>
            <a:r>
              <a:rPr lang="ja-JP" altLang="en-US" sz="1600" dirty="0" smtClean="0"/>
              <a:t>洗う　　　　⇒　上水の節約</a:t>
            </a:r>
            <a:endParaRPr kumimoji="1" lang="en-US" altLang="ja-JP" sz="16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371600" y="960940"/>
            <a:ext cx="4940300" cy="96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次の行動は、エコクッキングの例です。この中で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　既に自分（あるいは家）でやって</a:t>
            </a:r>
            <a:r>
              <a:rPr lang="ja-JP" altLang="en-US" sz="1600" dirty="0">
                <a:solidFill>
                  <a:prstClr val="black"/>
                </a:solidFill>
              </a:rPr>
              <a:t>いる</a:t>
            </a:r>
            <a:r>
              <a:rPr lang="ja-JP" altLang="en-US" sz="1600" dirty="0" smtClean="0">
                <a:solidFill>
                  <a:prstClr val="black"/>
                </a:solidFill>
              </a:rPr>
              <a:t>ものは◎</a:t>
            </a:r>
            <a:endParaRPr lang="en-US" altLang="ja-JP" sz="16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　今後、自分（あるいは家）で出来そうなものは</a:t>
            </a:r>
            <a:r>
              <a:rPr lang="ja-JP" altLang="en-US" sz="1600" dirty="0" err="1" smtClean="0">
                <a:solidFill>
                  <a:prstClr val="black"/>
                </a:solidFill>
              </a:rPr>
              <a:t>〇</a:t>
            </a:r>
            <a:endParaRPr lang="en-US" altLang="ja-JP" sz="1600" dirty="0" smtClean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3400" y="4958188"/>
            <a:ext cx="7886700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　その他に、自分でやっている行動があれば　書く。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2100" dirty="0" smtClean="0">
                <a:solidFill>
                  <a:prstClr val="black"/>
                </a:solidFill>
              </a:rPr>
              <a:t>⇒　</a:t>
            </a:r>
            <a:r>
              <a:rPr lang="ja-JP" altLang="en-US" sz="2100" u="sng" dirty="0" smtClean="0">
                <a:solidFill>
                  <a:prstClr val="black"/>
                </a:solidFill>
              </a:rPr>
              <a:t>　　　　　　　　　　　　　　　　　　　　　　　　　　　　　　　　　　　　　　　．</a:t>
            </a:r>
            <a:endParaRPr lang="en-US" altLang="ja-JP" sz="2100" u="sng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en-US" altLang="ja-JP" sz="2100" u="sng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　今日、勉強した</a:t>
            </a:r>
            <a:r>
              <a:rPr lang="ja-JP" altLang="en-US" sz="1600" dirty="0">
                <a:solidFill>
                  <a:prstClr val="black"/>
                </a:solidFill>
              </a:rPr>
              <a:t>こと</a:t>
            </a:r>
            <a:r>
              <a:rPr lang="ja-JP" altLang="en-US" sz="1600" dirty="0" smtClean="0">
                <a:solidFill>
                  <a:prstClr val="black"/>
                </a:solidFill>
              </a:rPr>
              <a:t>から、特に「やってみようと」思ったことがあれば　書く。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ja-JP" altLang="en-US" sz="1600" dirty="0" smtClean="0">
                <a:solidFill>
                  <a:prstClr val="black"/>
                </a:solidFill>
              </a:rPr>
              <a:t>　　</a:t>
            </a:r>
            <a:r>
              <a:rPr lang="ja-JP" altLang="en-US" sz="1600" u="sng" dirty="0" smtClean="0">
                <a:solidFill>
                  <a:prstClr val="black"/>
                </a:solidFill>
              </a:rPr>
              <a:t>　　　　　　　　　　　　　　　　　　　　　　　　　　　　　　　　　　　　　　　　　　　　　　　　　　　　　．</a:t>
            </a:r>
            <a:endParaRPr lang="en-US" altLang="ja-JP" sz="1600" u="sng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1887" y="2780928"/>
            <a:ext cx="8602824" cy="4077072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　</a:t>
            </a:r>
            <a:r>
              <a:rPr lang="ja-JP" altLang="en-US" sz="3200" dirty="0" smtClean="0"/>
              <a:t>経済成長だけではだめだ！</a:t>
            </a:r>
            <a:endParaRPr lang="en-US" altLang="ja-JP" sz="3200" dirty="0" smtClean="0"/>
          </a:p>
          <a:p>
            <a:r>
              <a:rPr lang="ja-JP" altLang="en-US" sz="3200" dirty="0" smtClean="0"/>
              <a:t>　もっと大切なものもあるのだ！</a:t>
            </a:r>
            <a:endParaRPr lang="en-US" altLang="ja-JP" sz="3200" dirty="0" smtClean="0"/>
          </a:p>
          <a:p>
            <a:r>
              <a:rPr lang="ja-JP" altLang="en-US" sz="3200" dirty="0" smtClean="0"/>
              <a:t>　まず、知ること「気づくこと」そして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「やる気」を起こし　　（新しい価値観で）</a:t>
            </a:r>
            <a:endParaRPr lang="en-US" altLang="ja-JP" sz="3200" dirty="0" smtClean="0"/>
          </a:p>
          <a:p>
            <a:r>
              <a:rPr lang="ja-JP" altLang="en-US" sz="3200" dirty="0" smtClean="0"/>
              <a:t>　社会</a:t>
            </a:r>
            <a:r>
              <a:rPr lang="ja-JP" altLang="en-US" sz="3200" dirty="0"/>
              <a:t>の「仕組み」を</a:t>
            </a:r>
            <a:r>
              <a:rPr lang="ja-JP" altLang="en-US" sz="3200" dirty="0" smtClean="0"/>
              <a:t>変え、</a:t>
            </a:r>
            <a:endParaRPr lang="en-US" altLang="ja-JP" sz="3200" dirty="0"/>
          </a:p>
          <a:p>
            <a:r>
              <a:rPr lang="ja-JP" altLang="en-US" sz="3200" dirty="0" smtClean="0"/>
              <a:t>　新しい</a:t>
            </a:r>
            <a:r>
              <a:rPr lang="ja-JP" altLang="en-US" sz="3200" dirty="0"/>
              <a:t>「技術」を開発</a:t>
            </a:r>
            <a:r>
              <a:rPr lang="ja-JP" altLang="en-US" sz="3200" dirty="0" smtClean="0"/>
              <a:t>し、使ってゆこう</a:t>
            </a:r>
            <a:endParaRPr lang="en-US" altLang="ja-JP" sz="32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-2603"/>
            <a:ext cx="9144000" cy="248155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　　　どのようにしたら　　　　　　　　　　　　　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を</a:t>
            </a:r>
            <a:r>
              <a:rPr kumimoji="1" lang="en-US" altLang="ja-JP" dirty="0" smtClean="0">
                <a:solidFill>
                  <a:schemeClr val="tx1"/>
                </a:solidFill>
              </a:rPr>
              <a:t/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　　　　　　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　　　　　　できるのだろう</a:t>
            </a:r>
            <a:r>
              <a:rPr kumimoji="1" lang="ja-JP" altLang="en-US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180172" y="474171"/>
            <a:ext cx="302433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地球の温暖化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5796" y="1238174"/>
            <a:ext cx="338437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止めることが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4693" y="1805953"/>
            <a:ext cx="4187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cs typeface="+mj-cs"/>
              </a:rPr>
              <a:t>CO2</a:t>
            </a:r>
            <a:r>
              <a:rPr lang="ja-JP" altLang="en-US" sz="3200" dirty="0">
                <a:solidFill>
                  <a:prstClr val="black"/>
                </a:solidFill>
                <a:cs typeface="+mj-cs"/>
              </a:rPr>
              <a:t>を</a:t>
            </a:r>
            <a:r>
              <a:rPr lang="ja-JP" altLang="en-US" sz="3200" dirty="0" smtClean="0">
                <a:solidFill>
                  <a:prstClr val="black"/>
                </a:solidFill>
                <a:cs typeface="+mj-cs"/>
              </a:rPr>
              <a:t>減らす）</a:t>
            </a:r>
            <a:endParaRPr lang="ja-JP" altLang="en-US" sz="3200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7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67" y="1405413"/>
            <a:ext cx="7925578" cy="5153768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ja-JP" altLang="en-US" sz="1800" dirty="0" smtClean="0"/>
              <a:t>　　　　　　　　　　　　　　　　　　　　　　　　　　　　　　　　　　　　　　　　　　</a:t>
            </a:r>
            <a:endParaRPr kumimoji="1" lang="en-US" altLang="ja-JP" sz="2000" dirty="0" smtClean="0"/>
          </a:p>
          <a:p>
            <a:r>
              <a:rPr lang="ja-JP" altLang="ja-JP" sz="4200" dirty="0" smtClean="0"/>
              <a:t>カレーライス</a:t>
            </a:r>
            <a:r>
              <a:rPr lang="ja-JP" altLang="ja-JP" sz="4200" dirty="0"/>
              <a:t>の食材（野菜や肉）を作るときに</a:t>
            </a:r>
            <a:r>
              <a:rPr lang="en-US" altLang="ja-JP" sz="4200" dirty="0"/>
              <a:t>CO2</a:t>
            </a:r>
            <a:r>
              <a:rPr lang="ja-JP" altLang="ja-JP" sz="4200" dirty="0"/>
              <a:t>が</a:t>
            </a:r>
          </a:p>
          <a:p>
            <a:r>
              <a:rPr lang="ja-JP" altLang="ja-JP" sz="4200" dirty="0"/>
              <a:t>　　　　　　　　　　　　　　</a:t>
            </a:r>
            <a:r>
              <a:rPr lang="ja-JP" altLang="en-US" sz="4200" dirty="0" smtClean="0"/>
              <a:t>　　　　　　　　</a:t>
            </a:r>
            <a:r>
              <a:rPr lang="ja-JP" altLang="ja-JP" sz="4200" dirty="0"/>
              <a:t>　　（出ると思う、出ないと思う）</a:t>
            </a:r>
          </a:p>
          <a:p>
            <a:r>
              <a:rPr lang="en-US" altLang="ja-JP" sz="4200" dirty="0"/>
              <a:t> </a:t>
            </a:r>
            <a:endParaRPr lang="ja-JP" altLang="ja-JP" sz="4200" dirty="0"/>
          </a:p>
          <a:p>
            <a:r>
              <a:rPr lang="ja-JP" altLang="ja-JP" sz="4200" dirty="0"/>
              <a:t>カレーライスの食材を運ぶ（野菜は畑から）や（肉は飼育場から）</a:t>
            </a:r>
          </a:p>
          <a:p>
            <a:r>
              <a:rPr lang="ja-JP" altLang="ja-JP" sz="4200" dirty="0"/>
              <a:t>店に運ぶとき</a:t>
            </a:r>
            <a:r>
              <a:rPr lang="en-US" altLang="ja-JP" sz="4200" dirty="0"/>
              <a:t>CO2</a:t>
            </a:r>
            <a:r>
              <a:rPr lang="ja-JP" altLang="ja-JP" sz="4200" dirty="0"/>
              <a:t>が　</a:t>
            </a:r>
            <a:r>
              <a:rPr lang="ja-JP" altLang="en-US" sz="4200" dirty="0" smtClean="0"/>
              <a:t>　　　　　　　　　</a:t>
            </a:r>
            <a:r>
              <a:rPr lang="ja-JP" altLang="ja-JP" sz="4200" dirty="0"/>
              <a:t>　　（出ると思う、出ないと思う</a:t>
            </a:r>
          </a:p>
          <a:p>
            <a:r>
              <a:rPr lang="en-US" altLang="ja-JP" sz="4200" dirty="0"/>
              <a:t> </a:t>
            </a:r>
            <a:endParaRPr lang="ja-JP" altLang="ja-JP" sz="4200" dirty="0"/>
          </a:p>
          <a:p>
            <a:r>
              <a:rPr lang="ja-JP" altLang="ja-JP" sz="4200" dirty="0"/>
              <a:t>カレーライスの調理（煮炊き）では</a:t>
            </a:r>
            <a:r>
              <a:rPr lang="en-US" altLang="ja-JP" sz="4200" dirty="0"/>
              <a:t>CO2</a:t>
            </a:r>
            <a:r>
              <a:rPr lang="ja-JP" altLang="ja-JP" sz="4200" dirty="0"/>
              <a:t>が</a:t>
            </a:r>
          </a:p>
          <a:p>
            <a:r>
              <a:rPr lang="ja-JP" altLang="ja-JP" sz="4200" dirty="0"/>
              <a:t>　　　　　　　　　　　　　</a:t>
            </a:r>
            <a:r>
              <a:rPr lang="ja-JP" altLang="en-US" sz="4200" dirty="0" smtClean="0"/>
              <a:t>　　　　　　　　　</a:t>
            </a:r>
            <a:r>
              <a:rPr lang="ja-JP" altLang="ja-JP" sz="4200" dirty="0"/>
              <a:t>　（出ると思う、出ないと思う）</a:t>
            </a:r>
          </a:p>
          <a:p>
            <a:r>
              <a:rPr lang="en-US" altLang="ja-JP" sz="4200" dirty="0"/>
              <a:t> </a:t>
            </a:r>
            <a:endParaRPr lang="ja-JP" altLang="ja-JP" sz="4200" dirty="0"/>
          </a:p>
          <a:p>
            <a:r>
              <a:rPr lang="ja-JP" altLang="ja-JP" sz="4200" dirty="0"/>
              <a:t>カレーライスを食べているときに</a:t>
            </a:r>
            <a:r>
              <a:rPr lang="en-US" altLang="ja-JP" sz="4200" dirty="0"/>
              <a:t>CO2</a:t>
            </a:r>
            <a:r>
              <a:rPr lang="ja-JP" altLang="ja-JP" sz="4200" dirty="0"/>
              <a:t>が</a:t>
            </a:r>
          </a:p>
          <a:p>
            <a:r>
              <a:rPr lang="ja-JP" altLang="ja-JP" sz="4200" dirty="0"/>
              <a:t>　　　　　　　　　　　</a:t>
            </a:r>
            <a:r>
              <a:rPr lang="ja-JP" altLang="en-US" sz="4200" dirty="0" smtClean="0"/>
              <a:t>　　　　　　　　　　　</a:t>
            </a:r>
            <a:r>
              <a:rPr lang="ja-JP" altLang="ja-JP" sz="4200" dirty="0"/>
              <a:t>　　　（出ると思う、出ないと思う）</a:t>
            </a:r>
          </a:p>
          <a:p>
            <a:r>
              <a:rPr lang="en-US" altLang="ja-JP" sz="4200" dirty="0"/>
              <a:t> </a:t>
            </a:r>
            <a:endParaRPr lang="ja-JP" altLang="ja-JP" sz="4200" dirty="0"/>
          </a:p>
          <a:p>
            <a:r>
              <a:rPr lang="ja-JP" altLang="ja-JP" sz="4200" dirty="0"/>
              <a:t>食器や道具類を洗うとき、野菜くずを捨てるときに　</a:t>
            </a:r>
            <a:r>
              <a:rPr lang="en-US" altLang="ja-JP" sz="4200" dirty="0"/>
              <a:t>CO2</a:t>
            </a:r>
            <a:r>
              <a:rPr lang="ja-JP" altLang="ja-JP" sz="4200" dirty="0"/>
              <a:t>が　</a:t>
            </a:r>
          </a:p>
          <a:p>
            <a:r>
              <a:rPr lang="ja-JP" altLang="en-US" sz="4200" dirty="0" smtClean="0"/>
              <a:t>　　　　　　　　　　　　　　　　　　　　　　　　　　</a:t>
            </a:r>
            <a:r>
              <a:rPr lang="ja-JP" altLang="ja-JP" sz="4200" dirty="0" smtClean="0"/>
              <a:t>（</a:t>
            </a:r>
            <a:r>
              <a:rPr lang="ja-JP" altLang="ja-JP" sz="4200" dirty="0"/>
              <a:t>出ると思う、出ないと思う）</a:t>
            </a:r>
          </a:p>
          <a:p>
            <a:pPr marL="0" indent="0">
              <a:buNone/>
            </a:pPr>
            <a:r>
              <a:rPr lang="ja-JP" altLang="en-US" sz="4200" dirty="0" smtClean="0"/>
              <a:t>）</a:t>
            </a:r>
            <a:endParaRPr kumimoji="1" lang="en-US" altLang="ja-JP" sz="4200" dirty="0" smtClean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83133" cy="1109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カレーライスと二酸化炭素（</a:t>
            </a:r>
            <a:r>
              <a:rPr lang="en-US" altLang="ja-JP" sz="2400" dirty="0" smtClean="0"/>
              <a:t>CO</a:t>
            </a:r>
            <a:r>
              <a:rPr lang="en-US" altLang="ja-JP" sz="2000" dirty="0" smtClean="0"/>
              <a:t>2</a:t>
            </a:r>
            <a:r>
              <a:rPr lang="ja-JP" altLang="en-US" sz="2400" dirty="0" smtClean="0"/>
              <a:t>）の関係・・・　どんな関係がある？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考えてみましょう。　　　</a:t>
            </a: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2428594" cy="2757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ワークノート１の答え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650120" y="954291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答え</a:t>
            </a:r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381760" y="1689990"/>
            <a:ext cx="1703540" cy="57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471438" y="2746351"/>
            <a:ext cx="1703540" cy="57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381760" y="3720485"/>
            <a:ext cx="1703540" cy="57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949302" y="4616990"/>
            <a:ext cx="1703540" cy="57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770736" y="5623930"/>
            <a:ext cx="1703540" cy="576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2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-28033" y="18602"/>
            <a:ext cx="9172033" cy="506169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　　　　　　　　　　　　カレーとＣＯ</a:t>
            </a:r>
            <a:r>
              <a:rPr lang="ja-JP" altLang="en-US" sz="2700" dirty="0" smtClean="0"/>
              <a:t>２</a:t>
            </a:r>
            <a:r>
              <a:rPr lang="ja-JP" altLang="en-US" dirty="0" smtClean="0"/>
              <a:t>の関係</a:t>
            </a:r>
            <a:endParaRPr lang="en-US" altLang="ja-JP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2178058" y="924458"/>
            <a:ext cx="6418542" cy="5271152"/>
          </a:xfrm>
          <a:prstGeom prst="roundRect">
            <a:avLst>
              <a:gd name="adj" fmla="val 11116"/>
            </a:avLst>
          </a:prstGeom>
          <a:noFill/>
          <a:ln w="12700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 flipH="1">
            <a:off x="2312696" y="1864883"/>
            <a:ext cx="1484369" cy="1211205"/>
            <a:chOff x="6289203" y="944762"/>
            <a:chExt cx="2051492" cy="1607960"/>
          </a:xfrm>
        </p:grpSpPr>
        <p:pic>
          <p:nvPicPr>
            <p:cNvPr id="7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487" r="-2889" b="14257"/>
            <a:stretch/>
          </p:blipFill>
          <p:spPr bwMode="auto">
            <a:xfrm>
              <a:off x="6289203" y="1349800"/>
              <a:ext cx="2051492" cy="1202922"/>
            </a:xfrm>
            <a:prstGeom prst="rect">
              <a:avLst/>
            </a:prstGeom>
            <a:noFill/>
            <a:extLst/>
          </p:spPr>
        </p:pic>
        <p:sp>
          <p:nvSpPr>
            <p:cNvPr id="8" name="角丸四角形 7"/>
            <p:cNvSpPr/>
            <p:nvPr/>
          </p:nvSpPr>
          <p:spPr>
            <a:xfrm>
              <a:off x="6466187" y="944762"/>
              <a:ext cx="1527256" cy="3482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②炒める</a:t>
              </a:r>
              <a:endParaRPr kumimoji="1" lang="ja-JP" altLang="en-US" dirty="0"/>
            </a:p>
          </p:txBody>
        </p:sp>
      </p:grpSp>
      <p:pic>
        <p:nvPicPr>
          <p:cNvPr id="9" name="Picture 2" descr="http://ord.yahoo.co.jp/o/image/SIG=12r4kmloj/EXP=1416018017;_ylc=X3IDMgRmc3QDMARpZHgDMARvaWQDQU5kOUdjUUtLNmxXR05jSTVCTGhyRndQQzVDRGhxbkVjUjZLRFRGM2FSdkpIMjB1NlJiZlVUMXplb3FrVWZnBHADNTRLSzQ0R1BJT09DcE9PRHFlT0N1ZU9EaUEtLQRwb3MDMTQEc2VjA3NodwRzbGsDcmk-/**http%3a/www.ecome.jp/image/BFE6C8D3A5B8A5E3A1BCA5A4A5E9A5B9A5C8_s2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93" y="5034005"/>
            <a:ext cx="954705" cy="1022314"/>
          </a:xfrm>
          <a:prstGeom prst="rect">
            <a:avLst/>
          </a:prstGeom>
          <a:noFill/>
          <a:extLst/>
        </p:spPr>
      </p:pic>
      <p:sp>
        <p:nvSpPr>
          <p:cNvPr id="10" name="角丸四角形 9"/>
          <p:cNvSpPr/>
          <p:nvPr/>
        </p:nvSpPr>
        <p:spPr>
          <a:xfrm>
            <a:off x="2325517" y="4706690"/>
            <a:ext cx="1582135" cy="327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④ご飯を炊く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842319" y="2460727"/>
            <a:ext cx="1115724" cy="4304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/>
              <a:t>都市ガス</a:t>
            </a:r>
            <a:endParaRPr lang="en-US" altLang="ja-JP" dirty="0"/>
          </a:p>
        </p:txBody>
      </p:sp>
      <p:sp>
        <p:nvSpPr>
          <p:cNvPr id="12" name="角丸四角形 11"/>
          <p:cNvSpPr/>
          <p:nvPr/>
        </p:nvSpPr>
        <p:spPr>
          <a:xfrm>
            <a:off x="4830616" y="5203438"/>
            <a:ext cx="1290866" cy="3519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電気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2384143" y="1083870"/>
            <a:ext cx="3909870" cy="64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調理方法と必要な素材・燃料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（　</a:t>
            </a:r>
            <a:r>
              <a:rPr lang="ja-JP" altLang="en-US" sz="2000" b="1" dirty="0" smtClean="0"/>
              <a:t>Ａ</a:t>
            </a:r>
            <a:r>
              <a:rPr lang="ja-JP" altLang="en-US" b="1" dirty="0" smtClean="0"/>
              <a:t>さんの家での調理の例　）</a:t>
            </a:r>
            <a:endParaRPr lang="en-US" altLang="ja-JP" b="1" dirty="0" smtClean="0"/>
          </a:p>
        </p:txBody>
      </p:sp>
      <p:grpSp>
        <p:nvGrpSpPr>
          <p:cNvPr id="14" name="グループ化 13"/>
          <p:cNvGrpSpPr/>
          <p:nvPr/>
        </p:nvGrpSpPr>
        <p:grpSpPr>
          <a:xfrm flipH="1">
            <a:off x="4282304" y="3606739"/>
            <a:ext cx="826851" cy="912595"/>
            <a:chOff x="-1718865" y="1136077"/>
            <a:chExt cx="826851" cy="912595"/>
          </a:xfrm>
          <a:noFill/>
        </p:grpSpPr>
        <p:pic>
          <p:nvPicPr>
            <p:cNvPr id="15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" b="36095"/>
            <a:stretch/>
          </p:blipFill>
          <p:spPr bwMode="auto">
            <a:xfrm>
              <a:off x="-1718865" y="1136077"/>
              <a:ext cx="801510" cy="663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9" t="72273" r="-1636" b="-1564"/>
            <a:stretch/>
          </p:blipFill>
          <p:spPr bwMode="auto">
            <a:xfrm>
              <a:off x="-1485404" y="1744679"/>
              <a:ext cx="593390" cy="3039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374101" y="3409395"/>
            <a:ext cx="1387199" cy="1085838"/>
            <a:chOff x="5772939" y="2756419"/>
            <a:chExt cx="1683852" cy="144152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785205" y="2770468"/>
              <a:ext cx="1671586" cy="1427479"/>
              <a:chOff x="0" y="0"/>
              <a:chExt cx="1257300" cy="1085850"/>
            </a:xfrm>
          </p:grpSpPr>
          <p:pic>
            <p:nvPicPr>
              <p:cNvPr id="20" name="Picture 4" descr="http://ord.yahoo.co.jp/o/image/SIG=129tk04ia/EXP=1416018018;_ylc=X3IDMgRmc3QDMARpZHgDMARvaWQDQU5kOUdjVHpEcDIzR3otZFBrSEQ5NndRVnFOVVNBVVFVQ2xPdVEya3RxWGdlUE5CdGZ2S01pQTM2SlpQeWcEcAM1NEtLNDRHUElPT0NwT09EcWVPQ3VlT0RpQS0tBHBvcwMyNARzZWMDc2h3BHNsawNyaQ--/**https%3a/www.city.kitakyushu.lg.jp/files/000013380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57300" cy="1085850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21" name="平行四辺形 20"/>
              <p:cNvSpPr/>
              <p:nvPr/>
            </p:nvSpPr>
            <p:spPr>
              <a:xfrm>
                <a:off x="1009650" y="704850"/>
                <a:ext cx="180975" cy="346290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9" name="角丸四角形 18"/>
            <p:cNvSpPr/>
            <p:nvPr/>
          </p:nvSpPr>
          <p:spPr>
            <a:xfrm>
              <a:off x="5772939" y="2756419"/>
              <a:ext cx="1527256" cy="3482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③煮込む</a:t>
              </a:r>
              <a:endParaRPr kumimoji="1" lang="ja-JP" altLang="en-US" dirty="0"/>
            </a:p>
          </p:txBody>
        </p:sp>
      </p:grpSp>
      <p:sp>
        <p:nvSpPr>
          <p:cNvPr id="22" name="左矢印 21"/>
          <p:cNvSpPr/>
          <p:nvPr/>
        </p:nvSpPr>
        <p:spPr>
          <a:xfrm>
            <a:off x="3854914" y="2460727"/>
            <a:ext cx="929556" cy="19706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矢印 22"/>
          <p:cNvSpPr/>
          <p:nvPr/>
        </p:nvSpPr>
        <p:spPr>
          <a:xfrm rot="20160506">
            <a:off x="3795256" y="3050407"/>
            <a:ext cx="999984" cy="18154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矢印 23"/>
          <p:cNvSpPr/>
          <p:nvPr/>
        </p:nvSpPr>
        <p:spPr>
          <a:xfrm rot="19753955">
            <a:off x="3673648" y="4745310"/>
            <a:ext cx="815458" cy="26844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矢印 24"/>
          <p:cNvSpPr/>
          <p:nvPr/>
        </p:nvSpPr>
        <p:spPr>
          <a:xfrm>
            <a:off x="3723955" y="3756725"/>
            <a:ext cx="815458" cy="26844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矢印 25"/>
          <p:cNvSpPr/>
          <p:nvPr/>
        </p:nvSpPr>
        <p:spPr>
          <a:xfrm>
            <a:off x="3703175" y="5255728"/>
            <a:ext cx="1027905" cy="26186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049405" y="3704542"/>
            <a:ext cx="1072077" cy="3772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水道水</a:t>
            </a:r>
            <a:endParaRPr lang="en-US" altLang="ja-JP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5981154" y="2554774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171748" y="3777616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96877" y="5203438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-28033" y="1489448"/>
            <a:ext cx="2077183" cy="3808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r>
              <a:rPr kumimoji="1" lang="ja-JP" altLang="en-US" dirty="0" smtClean="0"/>
              <a:t>食材の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下ごしらえする。</a:t>
            </a:r>
            <a:endParaRPr lang="en-US" altLang="ja-JP" dirty="0"/>
          </a:p>
          <a:p>
            <a:r>
              <a:rPr lang="ja-JP" altLang="en-US" dirty="0" smtClean="0"/>
              <a:t>包装をとる</a:t>
            </a:r>
            <a:endParaRPr lang="en-US" altLang="ja-JP" dirty="0" smtClean="0"/>
          </a:p>
          <a:p>
            <a:r>
              <a:rPr lang="ja-JP" altLang="en-US" dirty="0" smtClean="0"/>
              <a:t>具材を洗う</a:t>
            </a:r>
            <a:endParaRPr lang="en-US" altLang="ja-JP" dirty="0" smtClean="0"/>
          </a:p>
          <a:p>
            <a:r>
              <a:rPr lang="ja-JP" altLang="en-US" dirty="0" smtClean="0"/>
              <a:t>切り分ける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野菜くずを捨てる</a:t>
            </a:r>
            <a:endParaRPr kumimoji="1" lang="en-US" altLang="ja-JP" dirty="0" smtClean="0"/>
          </a:p>
          <a:p>
            <a:r>
              <a:rPr lang="ja-JP" altLang="en-US" dirty="0" smtClean="0"/>
              <a:t>（これらの作業も調理の一部）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18739" y="3424532"/>
            <a:ext cx="1202232" cy="834127"/>
            <a:chOff x="4065869" y="2370714"/>
            <a:chExt cx="1119298" cy="834127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69" y="2370714"/>
              <a:ext cx="1119298" cy="834127"/>
            </a:xfrm>
            <a:prstGeom prst="rect">
              <a:avLst/>
            </a:prstGeom>
          </p:spPr>
        </p:pic>
        <p:sp>
          <p:nvSpPr>
            <p:cNvPr id="48" name="雲 47"/>
            <p:cNvSpPr/>
            <p:nvPr/>
          </p:nvSpPr>
          <p:spPr>
            <a:xfrm>
              <a:off x="4348603" y="2506216"/>
              <a:ext cx="553830" cy="333548"/>
            </a:xfrm>
            <a:prstGeom prst="cloud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105424" y="112010"/>
            <a:ext cx="2223728" cy="26362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２の答え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 flipH="1">
            <a:off x="7728187" y="1217663"/>
            <a:ext cx="738664" cy="44046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調理に</a:t>
            </a:r>
            <a:r>
              <a:rPr lang="ja-JP" altLang="en-US" dirty="0" smtClean="0"/>
              <a:t>使う電気・ガス・水などは</a:t>
            </a:r>
            <a:endParaRPr lang="en-US" altLang="ja-JP" dirty="0" smtClean="0"/>
          </a:p>
          <a:p>
            <a:r>
              <a:rPr lang="ja-JP" altLang="en-US" dirty="0" smtClean="0"/>
              <a:t>二酸化炭素の排出と深く関係しています</a:t>
            </a:r>
            <a:endParaRPr kumimoji="1" lang="ja-JP" altLang="en-US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1520972" y="2403622"/>
            <a:ext cx="6282743" cy="3155080"/>
            <a:chOff x="1296910" y="3192299"/>
            <a:chExt cx="6992096" cy="2755308"/>
          </a:xfrm>
        </p:grpSpPr>
        <p:sp>
          <p:nvSpPr>
            <p:cNvPr id="45" name="雲形吹き出し 44"/>
            <p:cNvSpPr/>
            <p:nvPr/>
          </p:nvSpPr>
          <p:spPr>
            <a:xfrm>
              <a:off x="7201431" y="3192299"/>
              <a:ext cx="1087575" cy="536888"/>
            </a:xfrm>
            <a:prstGeom prst="cloudCallout">
              <a:avLst>
                <a:gd name="adj1" fmla="val -64259"/>
                <a:gd name="adj2" fmla="val 5404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ysClr val="windowText" lastClr="000000"/>
                  </a:solidFill>
                </a:rPr>
                <a:t>CO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</a:rPr>
                <a:t>2</a:t>
              </a:r>
              <a:endParaRPr kumimoji="1" lang="ja-JP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雲形吹き出し 46"/>
            <p:cNvSpPr/>
            <p:nvPr/>
          </p:nvSpPr>
          <p:spPr>
            <a:xfrm>
              <a:off x="7144123" y="5410719"/>
              <a:ext cx="939691" cy="536888"/>
            </a:xfrm>
            <a:prstGeom prst="cloudCallout">
              <a:avLst>
                <a:gd name="adj1" fmla="val -64259"/>
                <a:gd name="adj2" fmla="val 54044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ysClr val="windowText" lastClr="000000"/>
                  </a:solidFill>
                </a:rPr>
                <a:t>CO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</a:rPr>
                <a:t>2</a:t>
              </a:r>
              <a:endParaRPr kumimoji="1" lang="ja-JP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雲形吹き出し 49"/>
            <p:cNvSpPr/>
            <p:nvPr/>
          </p:nvSpPr>
          <p:spPr>
            <a:xfrm>
              <a:off x="1296910" y="3798693"/>
              <a:ext cx="1297421" cy="1204364"/>
            </a:xfrm>
            <a:prstGeom prst="cloudCallout">
              <a:avLst>
                <a:gd name="adj1" fmla="val -65591"/>
                <a:gd name="adj2" fmla="val -594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 smtClean="0">
                  <a:solidFill>
                    <a:sysClr val="windowText" lastClr="000000"/>
                  </a:solidFill>
                </a:rPr>
                <a:t>ついでに、</a:t>
              </a:r>
              <a:endParaRPr kumimoji="1" lang="en-US" altLang="ja-JP" sz="1200" dirty="0" smtClean="0">
                <a:solidFill>
                  <a:sysClr val="windowText" lastClr="000000"/>
                </a:solidFill>
              </a:endParaRPr>
            </a:p>
            <a:p>
              <a:pPr algn="ctr"/>
              <a:r>
                <a:rPr kumimoji="1" lang="ja-JP" altLang="en-US" sz="1200" dirty="0" smtClean="0">
                  <a:solidFill>
                    <a:sysClr val="windowText" lastClr="000000"/>
                  </a:solidFill>
                </a:rPr>
                <a:t>ここでも</a:t>
              </a:r>
              <a:r>
                <a:rPr kumimoji="1" lang="en-US" altLang="ja-JP" dirty="0" smtClean="0">
                  <a:solidFill>
                    <a:sysClr val="windowText" lastClr="000000"/>
                  </a:solidFill>
                </a:rPr>
                <a:t>CO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</a:rPr>
                <a:t>2</a:t>
              </a:r>
              <a:endParaRPr kumimoji="1" lang="ja-JP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雲形吹き出し 50"/>
            <p:cNvSpPr/>
            <p:nvPr/>
          </p:nvSpPr>
          <p:spPr>
            <a:xfrm>
              <a:off x="7229398" y="4038932"/>
              <a:ext cx="933311" cy="672128"/>
            </a:xfrm>
            <a:prstGeom prst="cloudCallout">
              <a:avLst>
                <a:gd name="adj1" fmla="val -80606"/>
                <a:gd name="adj2" fmla="val 5172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ysClr val="windowText" lastClr="000000"/>
                  </a:solidFill>
                </a:rPr>
                <a:t>CO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</a:rPr>
                <a:t>2</a:t>
              </a:r>
              <a:endParaRPr kumimoji="1" lang="ja-JP" altLang="en-US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動作設定ボタン: 戻る 51">
            <a:hlinkClick r:id="rId9" action="ppaction://hlinksldjump" highlightClick="1"/>
          </p:cNvPr>
          <p:cNvSpPr/>
          <p:nvPr/>
        </p:nvSpPr>
        <p:spPr>
          <a:xfrm>
            <a:off x="8641625" y="6502401"/>
            <a:ext cx="500085" cy="355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7902962" y="6502401"/>
            <a:ext cx="738663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戻る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" name="動作設定ボタン : 情報 2">
            <a:hlinkClick r:id="rId10" action="ppaction://hlinksldjump" highlightClick="1"/>
          </p:cNvPr>
          <p:cNvSpPr/>
          <p:nvPr/>
        </p:nvSpPr>
        <p:spPr>
          <a:xfrm>
            <a:off x="622422" y="6291668"/>
            <a:ext cx="369366" cy="4214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2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254119" y="3433653"/>
            <a:ext cx="1879861" cy="1338607"/>
            <a:chOff x="73540" y="-95011"/>
            <a:chExt cx="1571041" cy="1176803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247650" y="-95011"/>
              <a:ext cx="1396931" cy="1123711"/>
              <a:chOff x="0" y="-180736"/>
              <a:chExt cx="1396931" cy="1123711"/>
            </a:xfrm>
          </p:grpSpPr>
          <p:pic>
            <p:nvPicPr>
              <p:cNvPr id="56" name="図 55" descr="C:\Users\mizuno\AppData\Local\Microsoft\Windows\Temporary Internet Files\Content.IE5\1O45EYCJ\MC900112420[1]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675"/>
                <a:ext cx="1095375" cy="876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5526" y="-180736"/>
                <a:ext cx="1251405" cy="39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ジャガイモ</a:t>
                </a:r>
                <a:endParaRPr kumimoji="0" lang="ja-JP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円/楕円 54"/>
            <p:cNvSpPr/>
            <p:nvPr/>
          </p:nvSpPr>
          <p:spPr>
            <a:xfrm>
              <a:off x="73540" y="-80258"/>
              <a:ext cx="1562100" cy="1162050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308112" y="3305610"/>
            <a:ext cx="1856472" cy="1540010"/>
            <a:chOff x="0" y="47625"/>
            <a:chExt cx="1619250" cy="100012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04800" y="112162"/>
              <a:ext cx="941069" cy="907013"/>
              <a:chOff x="0" y="112162"/>
              <a:chExt cx="941069" cy="907013"/>
            </a:xfrm>
          </p:grpSpPr>
          <p:pic>
            <p:nvPicPr>
              <p:cNvPr id="52" name="図 51" descr="C:\Users\mizuno\AppData\Local\Microsoft\Windows\Temporary Internet Files\Content.IE5\6CACFRLR\MC900112836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2425"/>
                <a:ext cx="923925" cy="666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8255" y="112162"/>
                <a:ext cx="892814" cy="2718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玉ねぎ</a:t>
                </a:r>
                <a:endParaRPr kumimoji="0" lang="ja-JP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円/楕円 50"/>
            <p:cNvSpPr/>
            <p:nvPr/>
          </p:nvSpPr>
          <p:spPr>
            <a:xfrm>
              <a:off x="0" y="47625"/>
              <a:ext cx="1619250" cy="1000125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251703" y="1896997"/>
            <a:ext cx="1809861" cy="1215323"/>
            <a:chOff x="31460" y="-90173"/>
            <a:chExt cx="1809750" cy="1352549"/>
          </a:xfrm>
        </p:grpSpPr>
        <p:pic>
          <p:nvPicPr>
            <p:cNvPr id="19" name="図 18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2" y="606881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円/楕円 19"/>
            <p:cNvSpPr/>
            <p:nvPr/>
          </p:nvSpPr>
          <p:spPr>
            <a:xfrm>
              <a:off x="31460" y="-90173"/>
              <a:ext cx="1809750" cy="1352549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  <p:sp>
          <p:nvSpPr>
            <p:cNvPr id="21" name="テキスト ボックス 2"/>
            <p:cNvSpPr txBox="1">
              <a:spLocks noChangeArrowheads="1"/>
            </p:cNvSpPr>
            <p:nvPr/>
          </p:nvSpPr>
          <p:spPr bwMode="auto">
            <a:xfrm>
              <a:off x="598478" y="38888"/>
              <a:ext cx="438260" cy="55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肉</a:t>
              </a:r>
              <a:endPara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2" name="図 21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67366">
              <a:off x="152400" y="238125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図 22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74893">
              <a:off x="846459" y="414986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グループ化 23"/>
            <p:cNvGrpSpPr/>
            <p:nvPr/>
          </p:nvGrpSpPr>
          <p:grpSpPr>
            <a:xfrm rot="8043522">
              <a:off x="1354324" y="406917"/>
              <a:ext cx="380136" cy="307780"/>
              <a:chOff x="-218484" y="64135"/>
              <a:chExt cx="738549" cy="403860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-218484" y="84456"/>
                <a:ext cx="687117" cy="377648"/>
              </a:xfrm>
              <a:custGeom>
                <a:avLst/>
                <a:gdLst>
                  <a:gd name="T0" fmla="*/ 0 w 2939"/>
                  <a:gd name="T1" fmla="*/ 608 h 1443"/>
                  <a:gd name="T2" fmla="*/ 197 w 2939"/>
                  <a:gd name="T3" fmla="*/ 383 h 1443"/>
                  <a:gd name="T4" fmla="*/ 533 w 2939"/>
                  <a:gd name="T5" fmla="*/ 240 h 1443"/>
                  <a:gd name="T6" fmla="*/ 887 w 2939"/>
                  <a:gd name="T7" fmla="*/ 8 h 1443"/>
                  <a:gd name="T8" fmla="*/ 1131 w 2939"/>
                  <a:gd name="T9" fmla="*/ 0 h 1443"/>
                  <a:gd name="T10" fmla="*/ 1513 w 2939"/>
                  <a:gd name="T11" fmla="*/ 48 h 1443"/>
                  <a:gd name="T12" fmla="*/ 1934 w 2939"/>
                  <a:gd name="T13" fmla="*/ 45 h 1443"/>
                  <a:gd name="T14" fmla="*/ 2636 w 2939"/>
                  <a:gd name="T15" fmla="*/ 372 h 1443"/>
                  <a:gd name="T16" fmla="*/ 2900 w 2939"/>
                  <a:gd name="T17" fmla="*/ 621 h 1443"/>
                  <a:gd name="T18" fmla="*/ 2939 w 2939"/>
                  <a:gd name="T19" fmla="*/ 881 h 1443"/>
                  <a:gd name="T20" fmla="*/ 1073 w 2939"/>
                  <a:gd name="T21" fmla="*/ 1443 h 1443"/>
                  <a:gd name="T22" fmla="*/ 854 w 2939"/>
                  <a:gd name="T23" fmla="*/ 1407 h 1443"/>
                  <a:gd name="T24" fmla="*/ 0 w 2939"/>
                  <a:gd name="T25" fmla="*/ 608 h 1443"/>
                  <a:gd name="T26" fmla="*/ 0 w 2939"/>
                  <a:gd name="T27" fmla="*/ 608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39" h="1443">
                    <a:moveTo>
                      <a:pt x="0" y="608"/>
                    </a:moveTo>
                    <a:lnTo>
                      <a:pt x="197" y="383"/>
                    </a:lnTo>
                    <a:lnTo>
                      <a:pt x="533" y="240"/>
                    </a:lnTo>
                    <a:lnTo>
                      <a:pt x="887" y="8"/>
                    </a:lnTo>
                    <a:lnTo>
                      <a:pt x="1131" y="0"/>
                    </a:lnTo>
                    <a:lnTo>
                      <a:pt x="1513" y="48"/>
                    </a:lnTo>
                    <a:lnTo>
                      <a:pt x="1934" y="45"/>
                    </a:lnTo>
                    <a:lnTo>
                      <a:pt x="2636" y="372"/>
                    </a:lnTo>
                    <a:lnTo>
                      <a:pt x="2900" y="621"/>
                    </a:lnTo>
                    <a:lnTo>
                      <a:pt x="2939" y="881"/>
                    </a:lnTo>
                    <a:lnTo>
                      <a:pt x="1073" y="1443"/>
                    </a:lnTo>
                    <a:lnTo>
                      <a:pt x="854" y="1407"/>
                    </a:lnTo>
                    <a:lnTo>
                      <a:pt x="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41910" y="174625"/>
                <a:ext cx="471170" cy="287655"/>
              </a:xfrm>
              <a:custGeom>
                <a:avLst/>
                <a:gdLst>
                  <a:gd name="T0" fmla="*/ 128 w 2965"/>
                  <a:gd name="T1" fmla="*/ 0 h 1358"/>
                  <a:gd name="T2" fmla="*/ 195 w 2965"/>
                  <a:gd name="T3" fmla="*/ 208 h 1358"/>
                  <a:gd name="T4" fmla="*/ 538 w 2965"/>
                  <a:gd name="T5" fmla="*/ 518 h 1358"/>
                  <a:gd name="T6" fmla="*/ 760 w 2965"/>
                  <a:gd name="T7" fmla="*/ 758 h 1358"/>
                  <a:gd name="T8" fmla="*/ 939 w 2965"/>
                  <a:gd name="T9" fmla="*/ 940 h 1358"/>
                  <a:gd name="T10" fmla="*/ 1244 w 2965"/>
                  <a:gd name="T11" fmla="*/ 948 h 1358"/>
                  <a:gd name="T12" fmla="*/ 2029 w 2965"/>
                  <a:gd name="T13" fmla="*/ 628 h 1358"/>
                  <a:gd name="T14" fmla="*/ 2462 w 2965"/>
                  <a:gd name="T15" fmla="*/ 556 h 1358"/>
                  <a:gd name="T16" fmla="*/ 2735 w 2965"/>
                  <a:gd name="T17" fmla="*/ 492 h 1358"/>
                  <a:gd name="T18" fmla="*/ 2965 w 2965"/>
                  <a:gd name="T19" fmla="*/ 328 h 1358"/>
                  <a:gd name="T20" fmla="*/ 2965 w 2965"/>
                  <a:gd name="T21" fmla="*/ 608 h 1358"/>
                  <a:gd name="T22" fmla="*/ 2844 w 2965"/>
                  <a:gd name="T23" fmla="*/ 832 h 1358"/>
                  <a:gd name="T24" fmla="*/ 2071 w 2965"/>
                  <a:gd name="T25" fmla="*/ 994 h 1358"/>
                  <a:gd name="T26" fmla="*/ 1522 w 2965"/>
                  <a:gd name="T27" fmla="*/ 1180 h 1358"/>
                  <a:gd name="T28" fmla="*/ 1070 w 2965"/>
                  <a:gd name="T29" fmla="*/ 1358 h 1358"/>
                  <a:gd name="T30" fmla="*/ 863 w 2965"/>
                  <a:gd name="T31" fmla="*/ 1307 h 1358"/>
                  <a:gd name="T32" fmla="*/ 661 w 2965"/>
                  <a:gd name="T33" fmla="*/ 1117 h 1358"/>
                  <a:gd name="T34" fmla="*/ 322 w 2965"/>
                  <a:gd name="T35" fmla="*/ 730 h 1358"/>
                  <a:gd name="T36" fmla="*/ 26 w 2965"/>
                  <a:gd name="T37" fmla="*/ 355 h 1358"/>
                  <a:gd name="T38" fmla="*/ 0 w 2965"/>
                  <a:gd name="T39" fmla="*/ 200 h 1358"/>
                  <a:gd name="T40" fmla="*/ 128 w 2965"/>
                  <a:gd name="T41" fmla="*/ 0 h 1358"/>
                  <a:gd name="T42" fmla="*/ 128 w 2965"/>
                  <a:gd name="T43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5" h="1358">
                    <a:moveTo>
                      <a:pt x="128" y="0"/>
                    </a:moveTo>
                    <a:lnTo>
                      <a:pt x="195" y="208"/>
                    </a:lnTo>
                    <a:lnTo>
                      <a:pt x="538" y="518"/>
                    </a:lnTo>
                    <a:lnTo>
                      <a:pt x="760" y="758"/>
                    </a:lnTo>
                    <a:lnTo>
                      <a:pt x="939" y="940"/>
                    </a:lnTo>
                    <a:lnTo>
                      <a:pt x="1244" y="948"/>
                    </a:lnTo>
                    <a:lnTo>
                      <a:pt x="2029" y="628"/>
                    </a:lnTo>
                    <a:lnTo>
                      <a:pt x="2462" y="556"/>
                    </a:lnTo>
                    <a:lnTo>
                      <a:pt x="2735" y="492"/>
                    </a:lnTo>
                    <a:lnTo>
                      <a:pt x="2965" y="328"/>
                    </a:lnTo>
                    <a:lnTo>
                      <a:pt x="2965" y="608"/>
                    </a:lnTo>
                    <a:lnTo>
                      <a:pt x="2844" y="832"/>
                    </a:lnTo>
                    <a:lnTo>
                      <a:pt x="2071" y="994"/>
                    </a:lnTo>
                    <a:lnTo>
                      <a:pt x="1522" y="1180"/>
                    </a:lnTo>
                    <a:lnTo>
                      <a:pt x="1070" y="1358"/>
                    </a:lnTo>
                    <a:lnTo>
                      <a:pt x="863" y="1307"/>
                    </a:lnTo>
                    <a:lnTo>
                      <a:pt x="661" y="1117"/>
                    </a:lnTo>
                    <a:lnTo>
                      <a:pt x="322" y="730"/>
                    </a:lnTo>
                    <a:lnTo>
                      <a:pt x="26" y="355"/>
                    </a:lnTo>
                    <a:lnTo>
                      <a:pt x="0" y="20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37465" y="64135"/>
                <a:ext cx="482600" cy="403860"/>
              </a:xfrm>
              <a:custGeom>
                <a:avLst/>
                <a:gdLst>
                  <a:gd name="T0" fmla="*/ 1400 w 3037"/>
                  <a:gd name="T1" fmla="*/ 25 h 1910"/>
                  <a:gd name="T2" fmla="*/ 1672 w 3037"/>
                  <a:gd name="T3" fmla="*/ 64 h 1910"/>
                  <a:gd name="T4" fmla="*/ 1947 w 3037"/>
                  <a:gd name="T5" fmla="*/ 61 h 1910"/>
                  <a:gd name="T6" fmla="*/ 2184 w 3037"/>
                  <a:gd name="T7" fmla="*/ 126 h 1910"/>
                  <a:gd name="T8" fmla="*/ 2456 w 3037"/>
                  <a:gd name="T9" fmla="*/ 255 h 1910"/>
                  <a:gd name="T10" fmla="*/ 2834 w 3037"/>
                  <a:gd name="T11" fmla="*/ 490 h 1910"/>
                  <a:gd name="T12" fmla="*/ 3033 w 3037"/>
                  <a:gd name="T13" fmla="*/ 865 h 1910"/>
                  <a:gd name="T14" fmla="*/ 3031 w 3037"/>
                  <a:gd name="T15" fmla="*/ 1079 h 1910"/>
                  <a:gd name="T16" fmla="*/ 2961 w 3037"/>
                  <a:gd name="T17" fmla="*/ 1326 h 1910"/>
                  <a:gd name="T18" fmla="*/ 2774 w 3037"/>
                  <a:gd name="T19" fmla="*/ 1441 h 1910"/>
                  <a:gd name="T20" fmla="*/ 2546 w 3037"/>
                  <a:gd name="T21" fmla="*/ 1471 h 1910"/>
                  <a:gd name="T22" fmla="*/ 2266 w 3037"/>
                  <a:gd name="T23" fmla="*/ 1520 h 1910"/>
                  <a:gd name="T24" fmla="*/ 1919 w 3037"/>
                  <a:gd name="T25" fmla="*/ 1598 h 1910"/>
                  <a:gd name="T26" fmla="*/ 1617 w 3037"/>
                  <a:gd name="T27" fmla="*/ 1721 h 1910"/>
                  <a:gd name="T28" fmla="*/ 1434 w 3037"/>
                  <a:gd name="T29" fmla="*/ 1805 h 1910"/>
                  <a:gd name="T30" fmla="*/ 1248 w 3037"/>
                  <a:gd name="T31" fmla="*/ 1872 h 1910"/>
                  <a:gd name="T32" fmla="*/ 1118 w 3037"/>
                  <a:gd name="T33" fmla="*/ 1905 h 1910"/>
                  <a:gd name="T34" fmla="*/ 990 w 3037"/>
                  <a:gd name="T35" fmla="*/ 1905 h 1910"/>
                  <a:gd name="T36" fmla="*/ 801 w 3037"/>
                  <a:gd name="T37" fmla="*/ 1819 h 1910"/>
                  <a:gd name="T38" fmla="*/ 609 w 3037"/>
                  <a:gd name="T39" fmla="*/ 1603 h 1910"/>
                  <a:gd name="T40" fmla="*/ 412 w 3037"/>
                  <a:gd name="T41" fmla="*/ 1374 h 1910"/>
                  <a:gd name="T42" fmla="*/ 189 w 3037"/>
                  <a:gd name="T43" fmla="*/ 1142 h 1910"/>
                  <a:gd name="T44" fmla="*/ 20 w 3037"/>
                  <a:gd name="T45" fmla="*/ 890 h 1910"/>
                  <a:gd name="T46" fmla="*/ 10 w 3037"/>
                  <a:gd name="T47" fmla="*/ 703 h 1910"/>
                  <a:gd name="T48" fmla="*/ 106 w 3037"/>
                  <a:gd name="T49" fmla="*/ 531 h 1910"/>
                  <a:gd name="T50" fmla="*/ 125 w 3037"/>
                  <a:gd name="T51" fmla="*/ 629 h 1910"/>
                  <a:gd name="T52" fmla="*/ 87 w 3037"/>
                  <a:gd name="T53" fmla="*/ 837 h 1910"/>
                  <a:gd name="T54" fmla="*/ 237 w 3037"/>
                  <a:gd name="T55" fmla="*/ 1057 h 1910"/>
                  <a:gd name="T56" fmla="*/ 486 w 3037"/>
                  <a:gd name="T57" fmla="*/ 1332 h 1910"/>
                  <a:gd name="T58" fmla="*/ 730 w 3037"/>
                  <a:gd name="T59" fmla="*/ 1617 h 1910"/>
                  <a:gd name="T60" fmla="*/ 829 w 3037"/>
                  <a:gd name="T61" fmla="*/ 1733 h 1910"/>
                  <a:gd name="T62" fmla="*/ 963 w 3037"/>
                  <a:gd name="T63" fmla="*/ 1821 h 1910"/>
                  <a:gd name="T64" fmla="*/ 1175 w 3037"/>
                  <a:gd name="T65" fmla="*/ 1817 h 1910"/>
                  <a:gd name="T66" fmla="*/ 1384 w 3037"/>
                  <a:gd name="T67" fmla="*/ 1751 h 1910"/>
                  <a:gd name="T68" fmla="*/ 1710 w 3037"/>
                  <a:gd name="T69" fmla="*/ 1601 h 1910"/>
                  <a:gd name="T70" fmla="*/ 2220 w 3037"/>
                  <a:gd name="T71" fmla="*/ 1449 h 1910"/>
                  <a:gd name="T72" fmla="*/ 2693 w 3037"/>
                  <a:gd name="T73" fmla="*/ 1369 h 1910"/>
                  <a:gd name="T74" fmla="*/ 2827 w 3037"/>
                  <a:gd name="T75" fmla="*/ 1338 h 1910"/>
                  <a:gd name="T76" fmla="*/ 2921 w 3037"/>
                  <a:gd name="T77" fmla="*/ 1246 h 1910"/>
                  <a:gd name="T78" fmla="*/ 2969 w 3037"/>
                  <a:gd name="T79" fmla="*/ 995 h 1910"/>
                  <a:gd name="T80" fmla="*/ 2928 w 3037"/>
                  <a:gd name="T81" fmla="*/ 728 h 1910"/>
                  <a:gd name="T82" fmla="*/ 2762 w 3037"/>
                  <a:gd name="T83" fmla="*/ 514 h 1910"/>
                  <a:gd name="T84" fmla="*/ 2529 w 3037"/>
                  <a:gd name="T85" fmla="*/ 370 h 1910"/>
                  <a:gd name="T86" fmla="*/ 2276 w 3037"/>
                  <a:gd name="T87" fmla="*/ 241 h 1910"/>
                  <a:gd name="T88" fmla="*/ 1994 w 3037"/>
                  <a:gd name="T89" fmla="*/ 139 h 1910"/>
                  <a:gd name="T90" fmla="*/ 1681 w 3037"/>
                  <a:gd name="T91" fmla="*/ 128 h 1910"/>
                  <a:gd name="T92" fmla="*/ 1606 w 3037"/>
                  <a:gd name="T93" fmla="*/ 129 h 1910"/>
                  <a:gd name="T94" fmla="*/ 1278 w 3037"/>
                  <a:gd name="T95" fmla="*/ 75 h 1910"/>
                  <a:gd name="T96" fmla="*/ 916 w 3037"/>
                  <a:gd name="T97" fmla="*/ 111 h 1910"/>
                  <a:gd name="T98" fmla="*/ 672 w 3037"/>
                  <a:gd name="T99" fmla="*/ 265 h 1910"/>
                  <a:gd name="T100" fmla="*/ 474 w 3037"/>
                  <a:gd name="T101" fmla="*/ 364 h 1910"/>
                  <a:gd name="T102" fmla="*/ 315 w 3037"/>
                  <a:gd name="T103" fmla="*/ 434 h 1910"/>
                  <a:gd name="T104" fmla="*/ 248 w 3037"/>
                  <a:gd name="T105" fmla="*/ 475 h 1910"/>
                  <a:gd name="T106" fmla="*/ 227 w 3037"/>
                  <a:gd name="T107" fmla="*/ 418 h 1910"/>
                  <a:gd name="T108" fmla="*/ 417 w 3037"/>
                  <a:gd name="T109" fmla="*/ 308 h 1910"/>
                  <a:gd name="T110" fmla="*/ 621 w 3037"/>
                  <a:gd name="T111" fmla="*/ 220 h 1910"/>
                  <a:gd name="T112" fmla="*/ 802 w 3037"/>
                  <a:gd name="T113" fmla="*/ 93 h 1910"/>
                  <a:gd name="T114" fmla="*/ 994 w 3037"/>
                  <a:gd name="T115" fmla="*/ 11 h 1910"/>
                  <a:gd name="T116" fmla="*/ 1151 w 3037"/>
                  <a:gd name="T117" fmla="*/ 0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37" h="1910">
                    <a:moveTo>
                      <a:pt x="1163" y="0"/>
                    </a:moveTo>
                    <a:lnTo>
                      <a:pt x="1203" y="0"/>
                    </a:lnTo>
                    <a:lnTo>
                      <a:pt x="1244" y="2"/>
                    </a:lnTo>
                    <a:lnTo>
                      <a:pt x="1284" y="6"/>
                    </a:lnTo>
                    <a:lnTo>
                      <a:pt x="1324" y="13"/>
                    </a:lnTo>
                    <a:lnTo>
                      <a:pt x="1361" y="18"/>
                    </a:lnTo>
                    <a:lnTo>
                      <a:pt x="1400" y="25"/>
                    </a:lnTo>
                    <a:lnTo>
                      <a:pt x="1439" y="32"/>
                    </a:lnTo>
                    <a:lnTo>
                      <a:pt x="1477" y="40"/>
                    </a:lnTo>
                    <a:lnTo>
                      <a:pt x="1515" y="46"/>
                    </a:lnTo>
                    <a:lnTo>
                      <a:pt x="1553" y="53"/>
                    </a:lnTo>
                    <a:lnTo>
                      <a:pt x="1592" y="58"/>
                    </a:lnTo>
                    <a:lnTo>
                      <a:pt x="1632" y="62"/>
                    </a:lnTo>
                    <a:lnTo>
                      <a:pt x="1672" y="64"/>
                    </a:lnTo>
                    <a:lnTo>
                      <a:pt x="1713" y="64"/>
                    </a:lnTo>
                    <a:lnTo>
                      <a:pt x="1754" y="63"/>
                    </a:lnTo>
                    <a:lnTo>
                      <a:pt x="1798" y="61"/>
                    </a:lnTo>
                    <a:lnTo>
                      <a:pt x="1836" y="56"/>
                    </a:lnTo>
                    <a:lnTo>
                      <a:pt x="1874" y="56"/>
                    </a:lnTo>
                    <a:lnTo>
                      <a:pt x="1911" y="56"/>
                    </a:lnTo>
                    <a:lnTo>
                      <a:pt x="1947" y="61"/>
                    </a:lnTo>
                    <a:lnTo>
                      <a:pt x="1982" y="64"/>
                    </a:lnTo>
                    <a:lnTo>
                      <a:pt x="2017" y="71"/>
                    </a:lnTo>
                    <a:lnTo>
                      <a:pt x="2050" y="79"/>
                    </a:lnTo>
                    <a:lnTo>
                      <a:pt x="2085" y="90"/>
                    </a:lnTo>
                    <a:lnTo>
                      <a:pt x="2117" y="100"/>
                    </a:lnTo>
                    <a:lnTo>
                      <a:pt x="2151" y="113"/>
                    </a:lnTo>
                    <a:lnTo>
                      <a:pt x="2184" y="126"/>
                    </a:lnTo>
                    <a:lnTo>
                      <a:pt x="2217" y="139"/>
                    </a:lnTo>
                    <a:lnTo>
                      <a:pt x="2250" y="153"/>
                    </a:lnTo>
                    <a:lnTo>
                      <a:pt x="2283" y="169"/>
                    </a:lnTo>
                    <a:lnTo>
                      <a:pt x="2315" y="186"/>
                    </a:lnTo>
                    <a:lnTo>
                      <a:pt x="2348" y="203"/>
                    </a:lnTo>
                    <a:lnTo>
                      <a:pt x="2401" y="227"/>
                    </a:lnTo>
                    <a:lnTo>
                      <a:pt x="2456" y="255"/>
                    </a:lnTo>
                    <a:lnTo>
                      <a:pt x="2512" y="282"/>
                    </a:lnTo>
                    <a:lnTo>
                      <a:pt x="2570" y="312"/>
                    </a:lnTo>
                    <a:lnTo>
                      <a:pt x="2625" y="343"/>
                    </a:lnTo>
                    <a:lnTo>
                      <a:pt x="2682" y="377"/>
                    </a:lnTo>
                    <a:lnTo>
                      <a:pt x="2735" y="411"/>
                    </a:lnTo>
                    <a:lnTo>
                      <a:pt x="2787" y="451"/>
                    </a:lnTo>
                    <a:lnTo>
                      <a:pt x="2834" y="490"/>
                    </a:lnTo>
                    <a:lnTo>
                      <a:pt x="2880" y="534"/>
                    </a:lnTo>
                    <a:lnTo>
                      <a:pt x="2920" y="580"/>
                    </a:lnTo>
                    <a:lnTo>
                      <a:pt x="2956" y="629"/>
                    </a:lnTo>
                    <a:lnTo>
                      <a:pt x="2985" y="681"/>
                    </a:lnTo>
                    <a:lnTo>
                      <a:pt x="3008" y="739"/>
                    </a:lnTo>
                    <a:lnTo>
                      <a:pt x="3024" y="800"/>
                    </a:lnTo>
                    <a:lnTo>
                      <a:pt x="3033" y="865"/>
                    </a:lnTo>
                    <a:lnTo>
                      <a:pt x="3033" y="885"/>
                    </a:lnTo>
                    <a:lnTo>
                      <a:pt x="3035" y="910"/>
                    </a:lnTo>
                    <a:lnTo>
                      <a:pt x="3036" y="938"/>
                    </a:lnTo>
                    <a:lnTo>
                      <a:pt x="3037" y="970"/>
                    </a:lnTo>
                    <a:lnTo>
                      <a:pt x="3036" y="1004"/>
                    </a:lnTo>
                    <a:lnTo>
                      <a:pt x="3035" y="1041"/>
                    </a:lnTo>
                    <a:lnTo>
                      <a:pt x="3031" y="1079"/>
                    </a:lnTo>
                    <a:lnTo>
                      <a:pt x="3029" y="1117"/>
                    </a:lnTo>
                    <a:lnTo>
                      <a:pt x="3021" y="1154"/>
                    </a:lnTo>
                    <a:lnTo>
                      <a:pt x="3014" y="1192"/>
                    </a:lnTo>
                    <a:lnTo>
                      <a:pt x="3003" y="1229"/>
                    </a:lnTo>
                    <a:lnTo>
                      <a:pt x="2992" y="1264"/>
                    </a:lnTo>
                    <a:lnTo>
                      <a:pt x="2978" y="1295"/>
                    </a:lnTo>
                    <a:lnTo>
                      <a:pt x="2961" y="1326"/>
                    </a:lnTo>
                    <a:lnTo>
                      <a:pt x="2940" y="1352"/>
                    </a:lnTo>
                    <a:lnTo>
                      <a:pt x="2919" y="1375"/>
                    </a:lnTo>
                    <a:lnTo>
                      <a:pt x="2891" y="1392"/>
                    </a:lnTo>
                    <a:lnTo>
                      <a:pt x="2863" y="1408"/>
                    </a:lnTo>
                    <a:lnTo>
                      <a:pt x="2834" y="1421"/>
                    </a:lnTo>
                    <a:lnTo>
                      <a:pt x="2805" y="1432"/>
                    </a:lnTo>
                    <a:lnTo>
                      <a:pt x="2774" y="1441"/>
                    </a:lnTo>
                    <a:lnTo>
                      <a:pt x="2744" y="1449"/>
                    </a:lnTo>
                    <a:lnTo>
                      <a:pt x="2711" y="1453"/>
                    </a:lnTo>
                    <a:lnTo>
                      <a:pt x="2680" y="1459"/>
                    </a:lnTo>
                    <a:lnTo>
                      <a:pt x="2646" y="1461"/>
                    </a:lnTo>
                    <a:lnTo>
                      <a:pt x="2612" y="1465"/>
                    </a:lnTo>
                    <a:lnTo>
                      <a:pt x="2578" y="1467"/>
                    </a:lnTo>
                    <a:lnTo>
                      <a:pt x="2546" y="1471"/>
                    </a:lnTo>
                    <a:lnTo>
                      <a:pt x="2512" y="1474"/>
                    </a:lnTo>
                    <a:lnTo>
                      <a:pt x="2479" y="1477"/>
                    </a:lnTo>
                    <a:lnTo>
                      <a:pt x="2447" y="1482"/>
                    </a:lnTo>
                    <a:lnTo>
                      <a:pt x="2415" y="1490"/>
                    </a:lnTo>
                    <a:lnTo>
                      <a:pt x="2365" y="1499"/>
                    </a:lnTo>
                    <a:lnTo>
                      <a:pt x="2315" y="1510"/>
                    </a:lnTo>
                    <a:lnTo>
                      <a:pt x="2266" y="1520"/>
                    </a:lnTo>
                    <a:lnTo>
                      <a:pt x="2216" y="1530"/>
                    </a:lnTo>
                    <a:lnTo>
                      <a:pt x="2165" y="1541"/>
                    </a:lnTo>
                    <a:lnTo>
                      <a:pt x="2116" y="1551"/>
                    </a:lnTo>
                    <a:lnTo>
                      <a:pt x="2065" y="1562"/>
                    </a:lnTo>
                    <a:lnTo>
                      <a:pt x="2018" y="1574"/>
                    </a:lnTo>
                    <a:lnTo>
                      <a:pt x="1967" y="1585"/>
                    </a:lnTo>
                    <a:lnTo>
                      <a:pt x="1919" y="1598"/>
                    </a:lnTo>
                    <a:lnTo>
                      <a:pt x="1871" y="1612"/>
                    </a:lnTo>
                    <a:lnTo>
                      <a:pt x="1824" y="1628"/>
                    </a:lnTo>
                    <a:lnTo>
                      <a:pt x="1777" y="1645"/>
                    </a:lnTo>
                    <a:lnTo>
                      <a:pt x="1732" y="1664"/>
                    </a:lnTo>
                    <a:lnTo>
                      <a:pt x="1687" y="1685"/>
                    </a:lnTo>
                    <a:lnTo>
                      <a:pt x="1645" y="1708"/>
                    </a:lnTo>
                    <a:lnTo>
                      <a:pt x="1617" y="1721"/>
                    </a:lnTo>
                    <a:lnTo>
                      <a:pt x="1591" y="1734"/>
                    </a:lnTo>
                    <a:lnTo>
                      <a:pt x="1563" y="1747"/>
                    </a:lnTo>
                    <a:lnTo>
                      <a:pt x="1538" y="1760"/>
                    </a:lnTo>
                    <a:lnTo>
                      <a:pt x="1511" y="1771"/>
                    </a:lnTo>
                    <a:lnTo>
                      <a:pt x="1485" y="1783"/>
                    </a:lnTo>
                    <a:lnTo>
                      <a:pt x="1459" y="1793"/>
                    </a:lnTo>
                    <a:lnTo>
                      <a:pt x="1434" y="1805"/>
                    </a:lnTo>
                    <a:lnTo>
                      <a:pt x="1407" y="1814"/>
                    </a:lnTo>
                    <a:lnTo>
                      <a:pt x="1381" y="1824"/>
                    </a:lnTo>
                    <a:lnTo>
                      <a:pt x="1354" y="1835"/>
                    </a:lnTo>
                    <a:lnTo>
                      <a:pt x="1328" y="1845"/>
                    </a:lnTo>
                    <a:lnTo>
                      <a:pt x="1301" y="1853"/>
                    </a:lnTo>
                    <a:lnTo>
                      <a:pt x="1274" y="1864"/>
                    </a:lnTo>
                    <a:lnTo>
                      <a:pt x="1248" y="1872"/>
                    </a:lnTo>
                    <a:lnTo>
                      <a:pt x="1223" y="1882"/>
                    </a:lnTo>
                    <a:lnTo>
                      <a:pt x="1206" y="1887"/>
                    </a:lnTo>
                    <a:lnTo>
                      <a:pt x="1189" y="1891"/>
                    </a:lnTo>
                    <a:lnTo>
                      <a:pt x="1171" y="1895"/>
                    </a:lnTo>
                    <a:lnTo>
                      <a:pt x="1154" y="1899"/>
                    </a:lnTo>
                    <a:lnTo>
                      <a:pt x="1136" y="1902"/>
                    </a:lnTo>
                    <a:lnTo>
                      <a:pt x="1118" y="1905"/>
                    </a:lnTo>
                    <a:lnTo>
                      <a:pt x="1099" y="1907"/>
                    </a:lnTo>
                    <a:lnTo>
                      <a:pt x="1081" y="1910"/>
                    </a:lnTo>
                    <a:lnTo>
                      <a:pt x="1062" y="1910"/>
                    </a:lnTo>
                    <a:lnTo>
                      <a:pt x="1044" y="1910"/>
                    </a:lnTo>
                    <a:lnTo>
                      <a:pt x="1026" y="1908"/>
                    </a:lnTo>
                    <a:lnTo>
                      <a:pt x="1008" y="1907"/>
                    </a:lnTo>
                    <a:lnTo>
                      <a:pt x="990" y="1905"/>
                    </a:lnTo>
                    <a:lnTo>
                      <a:pt x="973" y="1903"/>
                    </a:lnTo>
                    <a:lnTo>
                      <a:pt x="955" y="1898"/>
                    </a:lnTo>
                    <a:lnTo>
                      <a:pt x="939" y="1895"/>
                    </a:lnTo>
                    <a:lnTo>
                      <a:pt x="901" y="1880"/>
                    </a:lnTo>
                    <a:lnTo>
                      <a:pt x="866" y="1862"/>
                    </a:lnTo>
                    <a:lnTo>
                      <a:pt x="833" y="1842"/>
                    </a:lnTo>
                    <a:lnTo>
                      <a:pt x="801" y="1819"/>
                    </a:lnTo>
                    <a:lnTo>
                      <a:pt x="770" y="1791"/>
                    </a:lnTo>
                    <a:lnTo>
                      <a:pt x="742" y="1764"/>
                    </a:lnTo>
                    <a:lnTo>
                      <a:pt x="713" y="1733"/>
                    </a:lnTo>
                    <a:lnTo>
                      <a:pt x="688" y="1703"/>
                    </a:lnTo>
                    <a:lnTo>
                      <a:pt x="661" y="1670"/>
                    </a:lnTo>
                    <a:lnTo>
                      <a:pt x="636" y="1636"/>
                    </a:lnTo>
                    <a:lnTo>
                      <a:pt x="609" y="1603"/>
                    </a:lnTo>
                    <a:lnTo>
                      <a:pt x="584" y="1570"/>
                    </a:lnTo>
                    <a:lnTo>
                      <a:pt x="557" y="1535"/>
                    </a:lnTo>
                    <a:lnTo>
                      <a:pt x="532" y="1503"/>
                    </a:lnTo>
                    <a:lnTo>
                      <a:pt x="504" y="1469"/>
                    </a:lnTo>
                    <a:lnTo>
                      <a:pt x="476" y="1439"/>
                    </a:lnTo>
                    <a:lnTo>
                      <a:pt x="444" y="1406"/>
                    </a:lnTo>
                    <a:lnTo>
                      <a:pt x="412" y="1374"/>
                    </a:lnTo>
                    <a:lnTo>
                      <a:pt x="380" y="1340"/>
                    </a:lnTo>
                    <a:lnTo>
                      <a:pt x="349" y="1308"/>
                    </a:lnTo>
                    <a:lnTo>
                      <a:pt x="316" y="1275"/>
                    </a:lnTo>
                    <a:lnTo>
                      <a:pt x="283" y="1242"/>
                    </a:lnTo>
                    <a:lnTo>
                      <a:pt x="251" y="1209"/>
                    </a:lnTo>
                    <a:lnTo>
                      <a:pt x="221" y="1177"/>
                    </a:lnTo>
                    <a:lnTo>
                      <a:pt x="189" y="1142"/>
                    </a:lnTo>
                    <a:lnTo>
                      <a:pt x="160" y="1107"/>
                    </a:lnTo>
                    <a:lnTo>
                      <a:pt x="131" y="1072"/>
                    </a:lnTo>
                    <a:lnTo>
                      <a:pt x="106" y="1037"/>
                    </a:lnTo>
                    <a:lnTo>
                      <a:pt x="81" y="1000"/>
                    </a:lnTo>
                    <a:lnTo>
                      <a:pt x="59" y="965"/>
                    </a:lnTo>
                    <a:lnTo>
                      <a:pt x="37" y="927"/>
                    </a:lnTo>
                    <a:lnTo>
                      <a:pt x="20" y="890"/>
                    </a:lnTo>
                    <a:lnTo>
                      <a:pt x="9" y="863"/>
                    </a:lnTo>
                    <a:lnTo>
                      <a:pt x="3" y="837"/>
                    </a:lnTo>
                    <a:lnTo>
                      <a:pt x="0" y="810"/>
                    </a:lnTo>
                    <a:lnTo>
                      <a:pt x="0" y="784"/>
                    </a:lnTo>
                    <a:lnTo>
                      <a:pt x="0" y="756"/>
                    </a:lnTo>
                    <a:lnTo>
                      <a:pt x="4" y="729"/>
                    </a:lnTo>
                    <a:lnTo>
                      <a:pt x="10" y="703"/>
                    </a:lnTo>
                    <a:lnTo>
                      <a:pt x="20" y="678"/>
                    </a:lnTo>
                    <a:lnTo>
                      <a:pt x="30" y="651"/>
                    </a:lnTo>
                    <a:lnTo>
                      <a:pt x="42" y="626"/>
                    </a:lnTo>
                    <a:lnTo>
                      <a:pt x="55" y="600"/>
                    </a:lnTo>
                    <a:lnTo>
                      <a:pt x="71" y="577"/>
                    </a:lnTo>
                    <a:lnTo>
                      <a:pt x="87" y="553"/>
                    </a:lnTo>
                    <a:lnTo>
                      <a:pt x="106" y="531"/>
                    </a:lnTo>
                    <a:lnTo>
                      <a:pt x="124" y="511"/>
                    </a:lnTo>
                    <a:lnTo>
                      <a:pt x="146" y="491"/>
                    </a:lnTo>
                    <a:lnTo>
                      <a:pt x="202" y="525"/>
                    </a:lnTo>
                    <a:lnTo>
                      <a:pt x="179" y="549"/>
                    </a:lnTo>
                    <a:lnTo>
                      <a:pt x="160" y="575"/>
                    </a:lnTo>
                    <a:lnTo>
                      <a:pt x="141" y="602"/>
                    </a:lnTo>
                    <a:lnTo>
                      <a:pt x="125" y="629"/>
                    </a:lnTo>
                    <a:lnTo>
                      <a:pt x="111" y="657"/>
                    </a:lnTo>
                    <a:lnTo>
                      <a:pt x="100" y="687"/>
                    </a:lnTo>
                    <a:lnTo>
                      <a:pt x="91" y="717"/>
                    </a:lnTo>
                    <a:lnTo>
                      <a:pt x="87" y="748"/>
                    </a:lnTo>
                    <a:lnTo>
                      <a:pt x="83" y="777"/>
                    </a:lnTo>
                    <a:lnTo>
                      <a:pt x="83" y="807"/>
                    </a:lnTo>
                    <a:lnTo>
                      <a:pt x="87" y="837"/>
                    </a:lnTo>
                    <a:lnTo>
                      <a:pt x="95" y="867"/>
                    </a:lnTo>
                    <a:lnTo>
                      <a:pt x="106" y="895"/>
                    </a:lnTo>
                    <a:lnTo>
                      <a:pt x="120" y="924"/>
                    </a:lnTo>
                    <a:lnTo>
                      <a:pt x="140" y="952"/>
                    </a:lnTo>
                    <a:lnTo>
                      <a:pt x="165" y="981"/>
                    </a:lnTo>
                    <a:lnTo>
                      <a:pt x="201" y="1019"/>
                    </a:lnTo>
                    <a:lnTo>
                      <a:pt x="237" y="1057"/>
                    </a:lnTo>
                    <a:lnTo>
                      <a:pt x="274" y="1096"/>
                    </a:lnTo>
                    <a:lnTo>
                      <a:pt x="311" y="1135"/>
                    </a:lnTo>
                    <a:lnTo>
                      <a:pt x="346" y="1173"/>
                    </a:lnTo>
                    <a:lnTo>
                      <a:pt x="381" y="1214"/>
                    </a:lnTo>
                    <a:lnTo>
                      <a:pt x="416" y="1253"/>
                    </a:lnTo>
                    <a:lnTo>
                      <a:pt x="452" y="1293"/>
                    </a:lnTo>
                    <a:lnTo>
                      <a:pt x="486" y="1332"/>
                    </a:lnTo>
                    <a:lnTo>
                      <a:pt x="521" y="1373"/>
                    </a:lnTo>
                    <a:lnTo>
                      <a:pt x="556" y="1412"/>
                    </a:lnTo>
                    <a:lnTo>
                      <a:pt x="591" y="1453"/>
                    </a:lnTo>
                    <a:lnTo>
                      <a:pt x="625" y="1492"/>
                    </a:lnTo>
                    <a:lnTo>
                      <a:pt x="660" y="1534"/>
                    </a:lnTo>
                    <a:lnTo>
                      <a:pt x="694" y="1575"/>
                    </a:lnTo>
                    <a:lnTo>
                      <a:pt x="730" y="1617"/>
                    </a:lnTo>
                    <a:lnTo>
                      <a:pt x="741" y="1631"/>
                    </a:lnTo>
                    <a:lnTo>
                      <a:pt x="754" y="1647"/>
                    </a:lnTo>
                    <a:lnTo>
                      <a:pt x="769" y="1664"/>
                    </a:lnTo>
                    <a:lnTo>
                      <a:pt x="783" y="1681"/>
                    </a:lnTo>
                    <a:lnTo>
                      <a:pt x="798" y="1699"/>
                    </a:lnTo>
                    <a:lnTo>
                      <a:pt x="813" y="1716"/>
                    </a:lnTo>
                    <a:lnTo>
                      <a:pt x="829" y="1733"/>
                    </a:lnTo>
                    <a:lnTo>
                      <a:pt x="846" y="1751"/>
                    </a:lnTo>
                    <a:lnTo>
                      <a:pt x="863" y="1764"/>
                    </a:lnTo>
                    <a:lnTo>
                      <a:pt x="881" y="1779"/>
                    </a:lnTo>
                    <a:lnTo>
                      <a:pt x="899" y="1792"/>
                    </a:lnTo>
                    <a:lnTo>
                      <a:pt x="921" y="1805"/>
                    </a:lnTo>
                    <a:lnTo>
                      <a:pt x="941" y="1814"/>
                    </a:lnTo>
                    <a:lnTo>
                      <a:pt x="963" y="1821"/>
                    </a:lnTo>
                    <a:lnTo>
                      <a:pt x="985" y="1827"/>
                    </a:lnTo>
                    <a:lnTo>
                      <a:pt x="1010" y="1830"/>
                    </a:lnTo>
                    <a:lnTo>
                      <a:pt x="1044" y="1830"/>
                    </a:lnTo>
                    <a:lnTo>
                      <a:pt x="1079" y="1829"/>
                    </a:lnTo>
                    <a:lnTo>
                      <a:pt x="1111" y="1825"/>
                    </a:lnTo>
                    <a:lnTo>
                      <a:pt x="1144" y="1823"/>
                    </a:lnTo>
                    <a:lnTo>
                      <a:pt x="1175" y="1817"/>
                    </a:lnTo>
                    <a:lnTo>
                      <a:pt x="1207" y="1811"/>
                    </a:lnTo>
                    <a:lnTo>
                      <a:pt x="1237" y="1802"/>
                    </a:lnTo>
                    <a:lnTo>
                      <a:pt x="1268" y="1796"/>
                    </a:lnTo>
                    <a:lnTo>
                      <a:pt x="1297" y="1785"/>
                    </a:lnTo>
                    <a:lnTo>
                      <a:pt x="1326" y="1775"/>
                    </a:lnTo>
                    <a:lnTo>
                      <a:pt x="1355" y="1762"/>
                    </a:lnTo>
                    <a:lnTo>
                      <a:pt x="1384" y="1751"/>
                    </a:lnTo>
                    <a:lnTo>
                      <a:pt x="1412" y="1738"/>
                    </a:lnTo>
                    <a:lnTo>
                      <a:pt x="1441" y="1725"/>
                    </a:lnTo>
                    <a:lnTo>
                      <a:pt x="1469" y="1711"/>
                    </a:lnTo>
                    <a:lnTo>
                      <a:pt x="1498" y="1699"/>
                    </a:lnTo>
                    <a:lnTo>
                      <a:pt x="1568" y="1663"/>
                    </a:lnTo>
                    <a:lnTo>
                      <a:pt x="1639" y="1631"/>
                    </a:lnTo>
                    <a:lnTo>
                      <a:pt x="1710" y="1601"/>
                    </a:lnTo>
                    <a:lnTo>
                      <a:pt x="1783" y="1574"/>
                    </a:lnTo>
                    <a:lnTo>
                      <a:pt x="1855" y="1548"/>
                    </a:lnTo>
                    <a:lnTo>
                      <a:pt x="1928" y="1525"/>
                    </a:lnTo>
                    <a:lnTo>
                      <a:pt x="2000" y="1503"/>
                    </a:lnTo>
                    <a:lnTo>
                      <a:pt x="2072" y="1484"/>
                    </a:lnTo>
                    <a:lnTo>
                      <a:pt x="2145" y="1465"/>
                    </a:lnTo>
                    <a:lnTo>
                      <a:pt x="2220" y="1449"/>
                    </a:lnTo>
                    <a:lnTo>
                      <a:pt x="2293" y="1432"/>
                    </a:lnTo>
                    <a:lnTo>
                      <a:pt x="2369" y="1420"/>
                    </a:lnTo>
                    <a:lnTo>
                      <a:pt x="2444" y="1406"/>
                    </a:lnTo>
                    <a:lnTo>
                      <a:pt x="2520" y="1394"/>
                    </a:lnTo>
                    <a:lnTo>
                      <a:pt x="2596" y="1383"/>
                    </a:lnTo>
                    <a:lnTo>
                      <a:pt x="2674" y="1373"/>
                    </a:lnTo>
                    <a:lnTo>
                      <a:pt x="2693" y="1369"/>
                    </a:lnTo>
                    <a:lnTo>
                      <a:pt x="2712" y="1367"/>
                    </a:lnTo>
                    <a:lnTo>
                      <a:pt x="2732" y="1363"/>
                    </a:lnTo>
                    <a:lnTo>
                      <a:pt x="2752" y="1360"/>
                    </a:lnTo>
                    <a:lnTo>
                      <a:pt x="2771" y="1355"/>
                    </a:lnTo>
                    <a:lnTo>
                      <a:pt x="2791" y="1351"/>
                    </a:lnTo>
                    <a:lnTo>
                      <a:pt x="2809" y="1344"/>
                    </a:lnTo>
                    <a:lnTo>
                      <a:pt x="2827" y="1338"/>
                    </a:lnTo>
                    <a:lnTo>
                      <a:pt x="2843" y="1329"/>
                    </a:lnTo>
                    <a:lnTo>
                      <a:pt x="2858" y="1320"/>
                    </a:lnTo>
                    <a:lnTo>
                      <a:pt x="2873" y="1308"/>
                    </a:lnTo>
                    <a:lnTo>
                      <a:pt x="2887" y="1297"/>
                    </a:lnTo>
                    <a:lnTo>
                      <a:pt x="2899" y="1282"/>
                    </a:lnTo>
                    <a:lnTo>
                      <a:pt x="2911" y="1264"/>
                    </a:lnTo>
                    <a:lnTo>
                      <a:pt x="2921" y="1246"/>
                    </a:lnTo>
                    <a:lnTo>
                      <a:pt x="2930" y="1225"/>
                    </a:lnTo>
                    <a:lnTo>
                      <a:pt x="2939" y="1187"/>
                    </a:lnTo>
                    <a:lnTo>
                      <a:pt x="2949" y="1150"/>
                    </a:lnTo>
                    <a:lnTo>
                      <a:pt x="2956" y="1112"/>
                    </a:lnTo>
                    <a:lnTo>
                      <a:pt x="2963" y="1074"/>
                    </a:lnTo>
                    <a:lnTo>
                      <a:pt x="2967" y="1034"/>
                    </a:lnTo>
                    <a:lnTo>
                      <a:pt x="2969" y="995"/>
                    </a:lnTo>
                    <a:lnTo>
                      <a:pt x="2969" y="954"/>
                    </a:lnTo>
                    <a:lnTo>
                      <a:pt x="2969" y="916"/>
                    </a:lnTo>
                    <a:lnTo>
                      <a:pt x="2965" y="877"/>
                    </a:lnTo>
                    <a:lnTo>
                      <a:pt x="2960" y="839"/>
                    </a:lnTo>
                    <a:lnTo>
                      <a:pt x="2951" y="801"/>
                    </a:lnTo>
                    <a:lnTo>
                      <a:pt x="2943" y="765"/>
                    </a:lnTo>
                    <a:lnTo>
                      <a:pt x="2928" y="728"/>
                    </a:lnTo>
                    <a:lnTo>
                      <a:pt x="2914" y="695"/>
                    </a:lnTo>
                    <a:lnTo>
                      <a:pt x="2896" y="663"/>
                    </a:lnTo>
                    <a:lnTo>
                      <a:pt x="2876" y="633"/>
                    </a:lnTo>
                    <a:lnTo>
                      <a:pt x="2849" y="598"/>
                    </a:lnTo>
                    <a:lnTo>
                      <a:pt x="2821" y="568"/>
                    </a:lnTo>
                    <a:lnTo>
                      <a:pt x="2791" y="539"/>
                    </a:lnTo>
                    <a:lnTo>
                      <a:pt x="2762" y="514"/>
                    </a:lnTo>
                    <a:lnTo>
                      <a:pt x="2730" y="489"/>
                    </a:lnTo>
                    <a:lnTo>
                      <a:pt x="2699" y="467"/>
                    </a:lnTo>
                    <a:lnTo>
                      <a:pt x="2666" y="445"/>
                    </a:lnTo>
                    <a:lnTo>
                      <a:pt x="2634" y="426"/>
                    </a:lnTo>
                    <a:lnTo>
                      <a:pt x="2599" y="406"/>
                    </a:lnTo>
                    <a:lnTo>
                      <a:pt x="2564" y="387"/>
                    </a:lnTo>
                    <a:lnTo>
                      <a:pt x="2529" y="370"/>
                    </a:lnTo>
                    <a:lnTo>
                      <a:pt x="2495" y="353"/>
                    </a:lnTo>
                    <a:lnTo>
                      <a:pt x="2459" y="334"/>
                    </a:lnTo>
                    <a:lnTo>
                      <a:pt x="2424" y="317"/>
                    </a:lnTo>
                    <a:lnTo>
                      <a:pt x="2389" y="298"/>
                    </a:lnTo>
                    <a:lnTo>
                      <a:pt x="2354" y="281"/>
                    </a:lnTo>
                    <a:lnTo>
                      <a:pt x="2315" y="260"/>
                    </a:lnTo>
                    <a:lnTo>
                      <a:pt x="2276" y="241"/>
                    </a:lnTo>
                    <a:lnTo>
                      <a:pt x="2237" y="222"/>
                    </a:lnTo>
                    <a:lnTo>
                      <a:pt x="2198" y="205"/>
                    </a:lnTo>
                    <a:lnTo>
                      <a:pt x="2157" y="188"/>
                    </a:lnTo>
                    <a:lnTo>
                      <a:pt x="2117" y="174"/>
                    </a:lnTo>
                    <a:lnTo>
                      <a:pt x="2076" y="161"/>
                    </a:lnTo>
                    <a:lnTo>
                      <a:pt x="2036" y="151"/>
                    </a:lnTo>
                    <a:lnTo>
                      <a:pt x="1994" y="139"/>
                    </a:lnTo>
                    <a:lnTo>
                      <a:pt x="1952" y="132"/>
                    </a:lnTo>
                    <a:lnTo>
                      <a:pt x="1908" y="126"/>
                    </a:lnTo>
                    <a:lnTo>
                      <a:pt x="1865" y="122"/>
                    </a:lnTo>
                    <a:lnTo>
                      <a:pt x="1819" y="119"/>
                    </a:lnTo>
                    <a:lnTo>
                      <a:pt x="1774" y="120"/>
                    </a:lnTo>
                    <a:lnTo>
                      <a:pt x="1727" y="122"/>
                    </a:lnTo>
                    <a:lnTo>
                      <a:pt x="1681" y="128"/>
                    </a:lnTo>
                    <a:lnTo>
                      <a:pt x="1673" y="128"/>
                    </a:lnTo>
                    <a:lnTo>
                      <a:pt x="1664" y="129"/>
                    </a:lnTo>
                    <a:lnTo>
                      <a:pt x="1654" y="129"/>
                    </a:lnTo>
                    <a:lnTo>
                      <a:pt x="1644" y="130"/>
                    </a:lnTo>
                    <a:lnTo>
                      <a:pt x="1631" y="130"/>
                    </a:lnTo>
                    <a:lnTo>
                      <a:pt x="1619" y="130"/>
                    </a:lnTo>
                    <a:lnTo>
                      <a:pt x="1606" y="129"/>
                    </a:lnTo>
                    <a:lnTo>
                      <a:pt x="1594" y="128"/>
                    </a:lnTo>
                    <a:lnTo>
                      <a:pt x="1542" y="118"/>
                    </a:lnTo>
                    <a:lnTo>
                      <a:pt x="1491" y="108"/>
                    </a:lnTo>
                    <a:lnTo>
                      <a:pt x="1437" y="98"/>
                    </a:lnTo>
                    <a:lnTo>
                      <a:pt x="1384" y="90"/>
                    </a:lnTo>
                    <a:lnTo>
                      <a:pt x="1331" y="81"/>
                    </a:lnTo>
                    <a:lnTo>
                      <a:pt x="1278" y="75"/>
                    </a:lnTo>
                    <a:lnTo>
                      <a:pt x="1224" y="70"/>
                    </a:lnTo>
                    <a:lnTo>
                      <a:pt x="1172" y="69"/>
                    </a:lnTo>
                    <a:lnTo>
                      <a:pt x="1119" y="69"/>
                    </a:lnTo>
                    <a:lnTo>
                      <a:pt x="1067" y="74"/>
                    </a:lnTo>
                    <a:lnTo>
                      <a:pt x="1016" y="81"/>
                    </a:lnTo>
                    <a:lnTo>
                      <a:pt x="967" y="94"/>
                    </a:lnTo>
                    <a:lnTo>
                      <a:pt x="916" y="111"/>
                    </a:lnTo>
                    <a:lnTo>
                      <a:pt x="869" y="132"/>
                    </a:lnTo>
                    <a:lnTo>
                      <a:pt x="823" y="160"/>
                    </a:lnTo>
                    <a:lnTo>
                      <a:pt x="781" y="195"/>
                    </a:lnTo>
                    <a:lnTo>
                      <a:pt x="753" y="212"/>
                    </a:lnTo>
                    <a:lnTo>
                      <a:pt x="726" y="230"/>
                    </a:lnTo>
                    <a:lnTo>
                      <a:pt x="699" y="248"/>
                    </a:lnTo>
                    <a:lnTo>
                      <a:pt x="672" y="265"/>
                    </a:lnTo>
                    <a:lnTo>
                      <a:pt x="643" y="280"/>
                    </a:lnTo>
                    <a:lnTo>
                      <a:pt x="617" y="295"/>
                    </a:lnTo>
                    <a:lnTo>
                      <a:pt x="588" y="310"/>
                    </a:lnTo>
                    <a:lnTo>
                      <a:pt x="561" y="325"/>
                    </a:lnTo>
                    <a:lnTo>
                      <a:pt x="532" y="338"/>
                    </a:lnTo>
                    <a:lnTo>
                      <a:pt x="503" y="351"/>
                    </a:lnTo>
                    <a:lnTo>
                      <a:pt x="474" y="364"/>
                    </a:lnTo>
                    <a:lnTo>
                      <a:pt x="445" y="377"/>
                    </a:lnTo>
                    <a:lnTo>
                      <a:pt x="416" y="388"/>
                    </a:lnTo>
                    <a:lnTo>
                      <a:pt x="387" y="401"/>
                    </a:lnTo>
                    <a:lnTo>
                      <a:pt x="358" y="413"/>
                    </a:lnTo>
                    <a:lnTo>
                      <a:pt x="330" y="425"/>
                    </a:lnTo>
                    <a:lnTo>
                      <a:pt x="323" y="428"/>
                    </a:lnTo>
                    <a:lnTo>
                      <a:pt x="315" y="434"/>
                    </a:lnTo>
                    <a:lnTo>
                      <a:pt x="304" y="441"/>
                    </a:lnTo>
                    <a:lnTo>
                      <a:pt x="293" y="451"/>
                    </a:lnTo>
                    <a:lnTo>
                      <a:pt x="280" y="459"/>
                    </a:lnTo>
                    <a:lnTo>
                      <a:pt x="269" y="467"/>
                    </a:lnTo>
                    <a:lnTo>
                      <a:pt x="258" y="474"/>
                    </a:lnTo>
                    <a:lnTo>
                      <a:pt x="252" y="482"/>
                    </a:lnTo>
                    <a:lnTo>
                      <a:pt x="248" y="475"/>
                    </a:lnTo>
                    <a:lnTo>
                      <a:pt x="246" y="467"/>
                    </a:lnTo>
                    <a:lnTo>
                      <a:pt x="242" y="457"/>
                    </a:lnTo>
                    <a:lnTo>
                      <a:pt x="239" y="449"/>
                    </a:lnTo>
                    <a:lnTo>
                      <a:pt x="234" y="439"/>
                    </a:lnTo>
                    <a:lnTo>
                      <a:pt x="230" y="431"/>
                    </a:lnTo>
                    <a:lnTo>
                      <a:pt x="227" y="423"/>
                    </a:lnTo>
                    <a:lnTo>
                      <a:pt x="227" y="418"/>
                    </a:lnTo>
                    <a:lnTo>
                      <a:pt x="250" y="396"/>
                    </a:lnTo>
                    <a:lnTo>
                      <a:pt x="276" y="378"/>
                    </a:lnTo>
                    <a:lnTo>
                      <a:pt x="301" y="360"/>
                    </a:lnTo>
                    <a:lnTo>
                      <a:pt x="330" y="346"/>
                    </a:lnTo>
                    <a:lnTo>
                      <a:pt x="358" y="332"/>
                    </a:lnTo>
                    <a:lnTo>
                      <a:pt x="387" y="319"/>
                    </a:lnTo>
                    <a:lnTo>
                      <a:pt x="417" y="308"/>
                    </a:lnTo>
                    <a:lnTo>
                      <a:pt x="448" y="297"/>
                    </a:lnTo>
                    <a:lnTo>
                      <a:pt x="476" y="286"/>
                    </a:lnTo>
                    <a:lnTo>
                      <a:pt x="505" y="274"/>
                    </a:lnTo>
                    <a:lnTo>
                      <a:pt x="534" y="262"/>
                    </a:lnTo>
                    <a:lnTo>
                      <a:pt x="565" y="249"/>
                    </a:lnTo>
                    <a:lnTo>
                      <a:pt x="592" y="234"/>
                    </a:lnTo>
                    <a:lnTo>
                      <a:pt x="621" y="220"/>
                    </a:lnTo>
                    <a:lnTo>
                      <a:pt x="649" y="202"/>
                    </a:lnTo>
                    <a:lnTo>
                      <a:pt x="677" y="184"/>
                    </a:lnTo>
                    <a:lnTo>
                      <a:pt x="701" y="164"/>
                    </a:lnTo>
                    <a:lnTo>
                      <a:pt x="726" y="145"/>
                    </a:lnTo>
                    <a:lnTo>
                      <a:pt x="752" y="127"/>
                    </a:lnTo>
                    <a:lnTo>
                      <a:pt x="777" y="111"/>
                    </a:lnTo>
                    <a:lnTo>
                      <a:pt x="802" y="93"/>
                    </a:lnTo>
                    <a:lnTo>
                      <a:pt x="829" y="77"/>
                    </a:lnTo>
                    <a:lnTo>
                      <a:pt x="856" y="63"/>
                    </a:lnTo>
                    <a:lnTo>
                      <a:pt x="882" y="51"/>
                    </a:lnTo>
                    <a:lnTo>
                      <a:pt x="909" y="38"/>
                    </a:lnTo>
                    <a:lnTo>
                      <a:pt x="936" y="28"/>
                    </a:lnTo>
                    <a:lnTo>
                      <a:pt x="965" y="18"/>
                    </a:lnTo>
                    <a:lnTo>
                      <a:pt x="994" y="11"/>
                    </a:lnTo>
                    <a:lnTo>
                      <a:pt x="1023" y="6"/>
                    </a:lnTo>
                    <a:lnTo>
                      <a:pt x="1055" y="2"/>
                    </a:lnTo>
                    <a:lnTo>
                      <a:pt x="1086" y="1"/>
                    </a:lnTo>
                    <a:lnTo>
                      <a:pt x="1119" y="2"/>
                    </a:lnTo>
                    <a:lnTo>
                      <a:pt x="1127" y="1"/>
                    </a:lnTo>
                    <a:lnTo>
                      <a:pt x="1139" y="1"/>
                    </a:lnTo>
                    <a:lnTo>
                      <a:pt x="1151" y="0"/>
                    </a:lnTo>
                    <a:lnTo>
                      <a:pt x="1163" y="0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57785" y="146685"/>
                <a:ext cx="27305" cy="32385"/>
              </a:xfrm>
              <a:custGeom>
                <a:avLst/>
                <a:gdLst>
                  <a:gd name="T0" fmla="*/ 136 w 174"/>
                  <a:gd name="T1" fmla="*/ 0 h 153"/>
                  <a:gd name="T2" fmla="*/ 174 w 174"/>
                  <a:gd name="T3" fmla="*/ 56 h 153"/>
                  <a:gd name="T4" fmla="*/ 167 w 174"/>
                  <a:gd name="T5" fmla="*/ 60 h 153"/>
                  <a:gd name="T6" fmla="*/ 160 w 174"/>
                  <a:gd name="T7" fmla="*/ 65 h 153"/>
                  <a:gd name="T8" fmla="*/ 152 w 174"/>
                  <a:gd name="T9" fmla="*/ 70 h 153"/>
                  <a:gd name="T10" fmla="*/ 146 w 174"/>
                  <a:gd name="T11" fmla="*/ 77 h 153"/>
                  <a:gd name="T12" fmla="*/ 138 w 174"/>
                  <a:gd name="T13" fmla="*/ 83 h 153"/>
                  <a:gd name="T14" fmla="*/ 131 w 174"/>
                  <a:gd name="T15" fmla="*/ 88 h 153"/>
                  <a:gd name="T16" fmla="*/ 124 w 174"/>
                  <a:gd name="T17" fmla="*/ 95 h 153"/>
                  <a:gd name="T18" fmla="*/ 116 w 174"/>
                  <a:gd name="T19" fmla="*/ 102 h 153"/>
                  <a:gd name="T20" fmla="*/ 108 w 174"/>
                  <a:gd name="T21" fmla="*/ 108 h 153"/>
                  <a:gd name="T22" fmla="*/ 99 w 174"/>
                  <a:gd name="T23" fmla="*/ 115 h 153"/>
                  <a:gd name="T24" fmla="*/ 92 w 174"/>
                  <a:gd name="T25" fmla="*/ 121 h 153"/>
                  <a:gd name="T26" fmla="*/ 85 w 174"/>
                  <a:gd name="T27" fmla="*/ 128 h 153"/>
                  <a:gd name="T28" fmla="*/ 78 w 174"/>
                  <a:gd name="T29" fmla="*/ 133 h 153"/>
                  <a:gd name="T30" fmla="*/ 72 w 174"/>
                  <a:gd name="T31" fmla="*/ 140 h 153"/>
                  <a:gd name="T32" fmla="*/ 66 w 174"/>
                  <a:gd name="T33" fmla="*/ 146 h 153"/>
                  <a:gd name="T34" fmla="*/ 62 w 174"/>
                  <a:gd name="T35" fmla="*/ 153 h 153"/>
                  <a:gd name="T36" fmla="*/ 0 w 174"/>
                  <a:gd name="T37" fmla="*/ 121 h 153"/>
                  <a:gd name="T38" fmla="*/ 6 w 174"/>
                  <a:gd name="T39" fmla="*/ 110 h 153"/>
                  <a:gd name="T40" fmla="*/ 14 w 174"/>
                  <a:gd name="T41" fmla="*/ 100 h 153"/>
                  <a:gd name="T42" fmla="*/ 22 w 174"/>
                  <a:gd name="T43" fmla="*/ 91 h 153"/>
                  <a:gd name="T44" fmla="*/ 32 w 174"/>
                  <a:gd name="T45" fmla="*/ 83 h 153"/>
                  <a:gd name="T46" fmla="*/ 39 w 174"/>
                  <a:gd name="T47" fmla="*/ 73 h 153"/>
                  <a:gd name="T48" fmla="*/ 49 w 174"/>
                  <a:gd name="T49" fmla="*/ 65 h 153"/>
                  <a:gd name="T50" fmla="*/ 58 w 174"/>
                  <a:gd name="T51" fmla="*/ 58 h 153"/>
                  <a:gd name="T52" fmla="*/ 68 w 174"/>
                  <a:gd name="T53" fmla="*/ 52 h 153"/>
                  <a:gd name="T54" fmla="*/ 76 w 174"/>
                  <a:gd name="T55" fmla="*/ 43 h 153"/>
                  <a:gd name="T56" fmla="*/ 86 w 174"/>
                  <a:gd name="T57" fmla="*/ 37 h 153"/>
                  <a:gd name="T58" fmla="*/ 95 w 174"/>
                  <a:gd name="T59" fmla="*/ 30 h 153"/>
                  <a:gd name="T60" fmla="*/ 104 w 174"/>
                  <a:gd name="T61" fmla="*/ 24 h 153"/>
                  <a:gd name="T62" fmla="*/ 113 w 174"/>
                  <a:gd name="T63" fmla="*/ 17 h 153"/>
                  <a:gd name="T64" fmla="*/ 121 w 174"/>
                  <a:gd name="T65" fmla="*/ 11 h 153"/>
                  <a:gd name="T66" fmla="*/ 128 w 174"/>
                  <a:gd name="T67" fmla="*/ 5 h 153"/>
                  <a:gd name="T68" fmla="*/ 136 w 174"/>
                  <a:gd name="T69" fmla="*/ 0 h 153"/>
                  <a:gd name="T70" fmla="*/ 136 w 174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153">
                    <a:moveTo>
                      <a:pt x="136" y="0"/>
                    </a:moveTo>
                    <a:lnTo>
                      <a:pt x="174" y="56"/>
                    </a:lnTo>
                    <a:lnTo>
                      <a:pt x="167" y="60"/>
                    </a:lnTo>
                    <a:lnTo>
                      <a:pt x="160" y="65"/>
                    </a:lnTo>
                    <a:lnTo>
                      <a:pt x="152" y="70"/>
                    </a:lnTo>
                    <a:lnTo>
                      <a:pt x="146" y="77"/>
                    </a:lnTo>
                    <a:lnTo>
                      <a:pt x="138" y="83"/>
                    </a:lnTo>
                    <a:lnTo>
                      <a:pt x="131" y="88"/>
                    </a:lnTo>
                    <a:lnTo>
                      <a:pt x="124" y="95"/>
                    </a:lnTo>
                    <a:lnTo>
                      <a:pt x="116" y="102"/>
                    </a:lnTo>
                    <a:lnTo>
                      <a:pt x="108" y="108"/>
                    </a:lnTo>
                    <a:lnTo>
                      <a:pt x="99" y="115"/>
                    </a:lnTo>
                    <a:lnTo>
                      <a:pt x="92" y="121"/>
                    </a:lnTo>
                    <a:lnTo>
                      <a:pt x="85" y="128"/>
                    </a:lnTo>
                    <a:lnTo>
                      <a:pt x="78" y="133"/>
                    </a:lnTo>
                    <a:lnTo>
                      <a:pt x="72" y="140"/>
                    </a:lnTo>
                    <a:lnTo>
                      <a:pt x="66" y="146"/>
                    </a:lnTo>
                    <a:lnTo>
                      <a:pt x="62" y="153"/>
                    </a:lnTo>
                    <a:lnTo>
                      <a:pt x="0" y="121"/>
                    </a:lnTo>
                    <a:lnTo>
                      <a:pt x="6" y="110"/>
                    </a:lnTo>
                    <a:lnTo>
                      <a:pt x="14" y="100"/>
                    </a:lnTo>
                    <a:lnTo>
                      <a:pt x="22" y="91"/>
                    </a:lnTo>
                    <a:lnTo>
                      <a:pt x="32" y="83"/>
                    </a:lnTo>
                    <a:lnTo>
                      <a:pt x="39" y="73"/>
                    </a:lnTo>
                    <a:lnTo>
                      <a:pt x="49" y="65"/>
                    </a:lnTo>
                    <a:lnTo>
                      <a:pt x="58" y="58"/>
                    </a:lnTo>
                    <a:lnTo>
                      <a:pt x="68" y="52"/>
                    </a:lnTo>
                    <a:lnTo>
                      <a:pt x="76" y="43"/>
                    </a:lnTo>
                    <a:lnTo>
                      <a:pt x="86" y="37"/>
                    </a:lnTo>
                    <a:lnTo>
                      <a:pt x="95" y="30"/>
                    </a:lnTo>
                    <a:lnTo>
                      <a:pt x="104" y="24"/>
                    </a:lnTo>
                    <a:lnTo>
                      <a:pt x="113" y="17"/>
                    </a:lnTo>
                    <a:lnTo>
                      <a:pt x="121" y="11"/>
                    </a:lnTo>
                    <a:lnTo>
                      <a:pt x="128" y="5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58420" y="175895"/>
                <a:ext cx="456565" cy="208280"/>
              </a:xfrm>
              <a:custGeom>
                <a:avLst/>
                <a:gdLst>
                  <a:gd name="T0" fmla="*/ 69 w 2877"/>
                  <a:gd name="T1" fmla="*/ 40 h 986"/>
                  <a:gd name="T2" fmla="*/ 100 w 2877"/>
                  <a:gd name="T3" fmla="*/ 116 h 986"/>
                  <a:gd name="T4" fmla="*/ 158 w 2877"/>
                  <a:gd name="T5" fmla="*/ 201 h 986"/>
                  <a:gd name="T6" fmla="*/ 238 w 2877"/>
                  <a:gd name="T7" fmla="*/ 287 h 986"/>
                  <a:gd name="T8" fmla="*/ 360 w 2877"/>
                  <a:gd name="T9" fmla="*/ 396 h 986"/>
                  <a:gd name="T10" fmla="*/ 492 w 2877"/>
                  <a:gd name="T11" fmla="*/ 521 h 986"/>
                  <a:gd name="T12" fmla="*/ 613 w 2877"/>
                  <a:gd name="T13" fmla="*/ 653 h 986"/>
                  <a:gd name="T14" fmla="*/ 720 w 2877"/>
                  <a:gd name="T15" fmla="*/ 792 h 986"/>
                  <a:gd name="T16" fmla="*/ 877 w 2877"/>
                  <a:gd name="T17" fmla="*/ 904 h 986"/>
                  <a:gd name="T18" fmla="*/ 1072 w 2877"/>
                  <a:gd name="T19" fmla="*/ 913 h 986"/>
                  <a:gd name="T20" fmla="*/ 1271 w 2877"/>
                  <a:gd name="T21" fmla="*/ 854 h 986"/>
                  <a:gd name="T22" fmla="*/ 1461 w 2877"/>
                  <a:gd name="T23" fmla="*/ 774 h 986"/>
                  <a:gd name="T24" fmla="*/ 1602 w 2877"/>
                  <a:gd name="T25" fmla="*/ 707 h 986"/>
                  <a:gd name="T26" fmla="*/ 1735 w 2877"/>
                  <a:gd name="T27" fmla="*/ 656 h 986"/>
                  <a:gd name="T28" fmla="*/ 1871 w 2877"/>
                  <a:gd name="T29" fmla="*/ 613 h 986"/>
                  <a:gd name="T30" fmla="*/ 2008 w 2877"/>
                  <a:gd name="T31" fmla="*/ 570 h 986"/>
                  <a:gd name="T32" fmla="*/ 2161 w 2877"/>
                  <a:gd name="T33" fmla="*/ 535 h 986"/>
                  <a:gd name="T34" fmla="*/ 2322 w 2877"/>
                  <a:gd name="T35" fmla="*/ 515 h 986"/>
                  <a:gd name="T36" fmla="*/ 2480 w 2877"/>
                  <a:gd name="T37" fmla="*/ 493 h 986"/>
                  <a:gd name="T38" fmla="*/ 2633 w 2877"/>
                  <a:gd name="T39" fmla="*/ 457 h 986"/>
                  <a:gd name="T40" fmla="*/ 2710 w 2877"/>
                  <a:gd name="T41" fmla="*/ 418 h 986"/>
                  <a:gd name="T42" fmla="*/ 2755 w 2877"/>
                  <a:gd name="T43" fmla="*/ 377 h 986"/>
                  <a:gd name="T44" fmla="*/ 2794 w 2877"/>
                  <a:gd name="T45" fmla="*/ 329 h 986"/>
                  <a:gd name="T46" fmla="*/ 2830 w 2877"/>
                  <a:gd name="T47" fmla="*/ 281 h 986"/>
                  <a:gd name="T48" fmla="*/ 2866 w 2877"/>
                  <a:gd name="T49" fmla="*/ 288 h 986"/>
                  <a:gd name="T50" fmla="*/ 2857 w 2877"/>
                  <a:gd name="T51" fmla="*/ 359 h 986"/>
                  <a:gd name="T52" fmla="*/ 2797 w 2877"/>
                  <a:gd name="T53" fmla="*/ 438 h 986"/>
                  <a:gd name="T54" fmla="*/ 2714 w 2877"/>
                  <a:gd name="T55" fmla="*/ 499 h 986"/>
                  <a:gd name="T56" fmla="*/ 2625 w 2877"/>
                  <a:gd name="T57" fmla="*/ 537 h 986"/>
                  <a:gd name="T58" fmla="*/ 2451 w 2877"/>
                  <a:gd name="T59" fmla="*/ 565 h 986"/>
                  <a:gd name="T60" fmla="*/ 2247 w 2877"/>
                  <a:gd name="T61" fmla="*/ 591 h 986"/>
                  <a:gd name="T62" fmla="*/ 2045 w 2877"/>
                  <a:gd name="T63" fmla="*/ 629 h 986"/>
                  <a:gd name="T64" fmla="*/ 1856 w 2877"/>
                  <a:gd name="T65" fmla="*/ 691 h 986"/>
                  <a:gd name="T66" fmla="*/ 1704 w 2877"/>
                  <a:gd name="T67" fmla="*/ 741 h 986"/>
                  <a:gd name="T68" fmla="*/ 1571 w 2877"/>
                  <a:gd name="T69" fmla="*/ 797 h 986"/>
                  <a:gd name="T70" fmla="*/ 1439 w 2877"/>
                  <a:gd name="T71" fmla="*/ 860 h 986"/>
                  <a:gd name="T72" fmla="*/ 1306 w 2877"/>
                  <a:gd name="T73" fmla="*/ 916 h 986"/>
                  <a:gd name="T74" fmla="*/ 1212 w 2877"/>
                  <a:gd name="T75" fmla="*/ 949 h 986"/>
                  <a:gd name="T76" fmla="*/ 1130 w 2877"/>
                  <a:gd name="T77" fmla="*/ 971 h 986"/>
                  <a:gd name="T78" fmla="*/ 1044 w 2877"/>
                  <a:gd name="T79" fmla="*/ 984 h 986"/>
                  <a:gd name="T80" fmla="*/ 956 w 2877"/>
                  <a:gd name="T81" fmla="*/ 986 h 986"/>
                  <a:gd name="T82" fmla="*/ 859 w 2877"/>
                  <a:gd name="T83" fmla="*/ 974 h 986"/>
                  <a:gd name="T84" fmla="*/ 768 w 2877"/>
                  <a:gd name="T85" fmla="*/ 936 h 986"/>
                  <a:gd name="T86" fmla="*/ 692 w 2877"/>
                  <a:gd name="T87" fmla="*/ 875 h 986"/>
                  <a:gd name="T88" fmla="*/ 634 w 2877"/>
                  <a:gd name="T89" fmla="*/ 795 h 986"/>
                  <a:gd name="T90" fmla="*/ 504 w 2877"/>
                  <a:gd name="T91" fmla="*/ 637 h 986"/>
                  <a:gd name="T92" fmla="*/ 324 w 2877"/>
                  <a:gd name="T93" fmla="*/ 470 h 986"/>
                  <a:gd name="T94" fmla="*/ 152 w 2877"/>
                  <a:gd name="T95" fmla="*/ 301 h 986"/>
                  <a:gd name="T96" fmla="*/ 22 w 2877"/>
                  <a:gd name="T97" fmla="*/ 116 h 986"/>
                  <a:gd name="T98" fmla="*/ 18 w 2877"/>
                  <a:gd name="T99" fmla="*/ 38 h 986"/>
                  <a:gd name="T100" fmla="*/ 63 w 2877"/>
                  <a:gd name="T101" fmla="*/ 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77" h="986">
                    <a:moveTo>
                      <a:pt x="70" y="0"/>
                    </a:moveTo>
                    <a:lnTo>
                      <a:pt x="67" y="11"/>
                    </a:lnTo>
                    <a:lnTo>
                      <a:pt x="67" y="25"/>
                    </a:lnTo>
                    <a:lnTo>
                      <a:pt x="69" y="40"/>
                    </a:lnTo>
                    <a:lnTo>
                      <a:pt x="75" y="59"/>
                    </a:lnTo>
                    <a:lnTo>
                      <a:pt x="81" y="76"/>
                    </a:lnTo>
                    <a:lnTo>
                      <a:pt x="90" y="97"/>
                    </a:lnTo>
                    <a:lnTo>
                      <a:pt x="100" y="116"/>
                    </a:lnTo>
                    <a:lnTo>
                      <a:pt x="114" y="138"/>
                    </a:lnTo>
                    <a:lnTo>
                      <a:pt x="127" y="159"/>
                    </a:lnTo>
                    <a:lnTo>
                      <a:pt x="141" y="181"/>
                    </a:lnTo>
                    <a:lnTo>
                      <a:pt x="158" y="201"/>
                    </a:lnTo>
                    <a:lnTo>
                      <a:pt x="178" y="225"/>
                    </a:lnTo>
                    <a:lnTo>
                      <a:pt x="196" y="245"/>
                    </a:lnTo>
                    <a:lnTo>
                      <a:pt x="216" y="267"/>
                    </a:lnTo>
                    <a:lnTo>
                      <a:pt x="238" y="287"/>
                    </a:lnTo>
                    <a:lnTo>
                      <a:pt x="260" y="308"/>
                    </a:lnTo>
                    <a:lnTo>
                      <a:pt x="292" y="335"/>
                    </a:lnTo>
                    <a:lnTo>
                      <a:pt x="326" y="365"/>
                    </a:lnTo>
                    <a:lnTo>
                      <a:pt x="360" y="396"/>
                    </a:lnTo>
                    <a:lnTo>
                      <a:pt x="394" y="427"/>
                    </a:lnTo>
                    <a:lnTo>
                      <a:pt x="426" y="457"/>
                    </a:lnTo>
                    <a:lnTo>
                      <a:pt x="459" y="488"/>
                    </a:lnTo>
                    <a:lnTo>
                      <a:pt x="492" y="521"/>
                    </a:lnTo>
                    <a:lnTo>
                      <a:pt x="524" y="554"/>
                    </a:lnTo>
                    <a:lnTo>
                      <a:pt x="554" y="586"/>
                    </a:lnTo>
                    <a:lnTo>
                      <a:pt x="585" y="620"/>
                    </a:lnTo>
                    <a:lnTo>
                      <a:pt x="613" y="653"/>
                    </a:lnTo>
                    <a:lnTo>
                      <a:pt x="642" y="688"/>
                    </a:lnTo>
                    <a:lnTo>
                      <a:pt x="669" y="722"/>
                    </a:lnTo>
                    <a:lnTo>
                      <a:pt x="696" y="757"/>
                    </a:lnTo>
                    <a:lnTo>
                      <a:pt x="720" y="792"/>
                    </a:lnTo>
                    <a:lnTo>
                      <a:pt x="744" y="828"/>
                    </a:lnTo>
                    <a:lnTo>
                      <a:pt x="786" y="861"/>
                    </a:lnTo>
                    <a:lnTo>
                      <a:pt x="831" y="887"/>
                    </a:lnTo>
                    <a:lnTo>
                      <a:pt x="877" y="904"/>
                    </a:lnTo>
                    <a:lnTo>
                      <a:pt x="925" y="915"/>
                    </a:lnTo>
                    <a:lnTo>
                      <a:pt x="972" y="918"/>
                    </a:lnTo>
                    <a:lnTo>
                      <a:pt x="1022" y="918"/>
                    </a:lnTo>
                    <a:lnTo>
                      <a:pt x="1072" y="913"/>
                    </a:lnTo>
                    <a:lnTo>
                      <a:pt x="1123" y="903"/>
                    </a:lnTo>
                    <a:lnTo>
                      <a:pt x="1172" y="890"/>
                    </a:lnTo>
                    <a:lnTo>
                      <a:pt x="1222" y="872"/>
                    </a:lnTo>
                    <a:lnTo>
                      <a:pt x="1271" y="854"/>
                    </a:lnTo>
                    <a:lnTo>
                      <a:pt x="1321" y="835"/>
                    </a:lnTo>
                    <a:lnTo>
                      <a:pt x="1368" y="815"/>
                    </a:lnTo>
                    <a:lnTo>
                      <a:pt x="1415" y="795"/>
                    </a:lnTo>
                    <a:lnTo>
                      <a:pt x="1461" y="774"/>
                    </a:lnTo>
                    <a:lnTo>
                      <a:pt x="1506" y="758"/>
                    </a:lnTo>
                    <a:lnTo>
                      <a:pt x="1537" y="740"/>
                    </a:lnTo>
                    <a:lnTo>
                      <a:pt x="1570" y="722"/>
                    </a:lnTo>
                    <a:lnTo>
                      <a:pt x="1602" y="707"/>
                    </a:lnTo>
                    <a:lnTo>
                      <a:pt x="1635" y="694"/>
                    </a:lnTo>
                    <a:lnTo>
                      <a:pt x="1667" y="680"/>
                    </a:lnTo>
                    <a:lnTo>
                      <a:pt x="1701" y="667"/>
                    </a:lnTo>
                    <a:lnTo>
                      <a:pt x="1735" y="656"/>
                    </a:lnTo>
                    <a:lnTo>
                      <a:pt x="1770" y="645"/>
                    </a:lnTo>
                    <a:lnTo>
                      <a:pt x="1803" y="634"/>
                    </a:lnTo>
                    <a:lnTo>
                      <a:pt x="1838" y="623"/>
                    </a:lnTo>
                    <a:lnTo>
                      <a:pt x="1871" y="613"/>
                    </a:lnTo>
                    <a:lnTo>
                      <a:pt x="1905" y="603"/>
                    </a:lnTo>
                    <a:lnTo>
                      <a:pt x="1939" y="591"/>
                    </a:lnTo>
                    <a:lnTo>
                      <a:pt x="1974" y="581"/>
                    </a:lnTo>
                    <a:lnTo>
                      <a:pt x="2008" y="570"/>
                    </a:lnTo>
                    <a:lnTo>
                      <a:pt x="2043" y="560"/>
                    </a:lnTo>
                    <a:lnTo>
                      <a:pt x="2081" y="550"/>
                    </a:lnTo>
                    <a:lnTo>
                      <a:pt x="2121" y="541"/>
                    </a:lnTo>
                    <a:lnTo>
                      <a:pt x="2161" y="535"/>
                    </a:lnTo>
                    <a:lnTo>
                      <a:pt x="2201" y="530"/>
                    </a:lnTo>
                    <a:lnTo>
                      <a:pt x="2241" y="524"/>
                    </a:lnTo>
                    <a:lnTo>
                      <a:pt x="2282" y="520"/>
                    </a:lnTo>
                    <a:lnTo>
                      <a:pt x="2322" y="515"/>
                    </a:lnTo>
                    <a:lnTo>
                      <a:pt x="2363" y="511"/>
                    </a:lnTo>
                    <a:lnTo>
                      <a:pt x="2401" y="506"/>
                    </a:lnTo>
                    <a:lnTo>
                      <a:pt x="2441" y="500"/>
                    </a:lnTo>
                    <a:lnTo>
                      <a:pt x="2480" y="493"/>
                    </a:lnTo>
                    <a:lnTo>
                      <a:pt x="2520" y="487"/>
                    </a:lnTo>
                    <a:lnTo>
                      <a:pt x="2557" y="478"/>
                    </a:lnTo>
                    <a:lnTo>
                      <a:pt x="2596" y="469"/>
                    </a:lnTo>
                    <a:lnTo>
                      <a:pt x="2633" y="457"/>
                    </a:lnTo>
                    <a:lnTo>
                      <a:pt x="2672" y="445"/>
                    </a:lnTo>
                    <a:lnTo>
                      <a:pt x="2685" y="435"/>
                    </a:lnTo>
                    <a:lnTo>
                      <a:pt x="2698" y="427"/>
                    </a:lnTo>
                    <a:lnTo>
                      <a:pt x="2710" y="418"/>
                    </a:lnTo>
                    <a:lnTo>
                      <a:pt x="2724" y="409"/>
                    </a:lnTo>
                    <a:lnTo>
                      <a:pt x="2735" y="399"/>
                    </a:lnTo>
                    <a:lnTo>
                      <a:pt x="2745" y="388"/>
                    </a:lnTo>
                    <a:lnTo>
                      <a:pt x="2755" y="377"/>
                    </a:lnTo>
                    <a:lnTo>
                      <a:pt x="2766" y="366"/>
                    </a:lnTo>
                    <a:lnTo>
                      <a:pt x="2774" y="354"/>
                    </a:lnTo>
                    <a:lnTo>
                      <a:pt x="2784" y="342"/>
                    </a:lnTo>
                    <a:lnTo>
                      <a:pt x="2794" y="329"/>
                    </a:lnTo>
                    <a:lnTo>
                      <a:pt x="2803" y="318"/>
                    </a:lnTo>
                    <a:lnTo>
                      <a:pt x="2812" y="305"/>
                    </a:lnTo>
                    <a:lnTo>
                      <a:pt x="2822" y="294"/>
                    </a:lnTo>
                    <a:lnTo>
                      <a:pt x="2830" y="281"/>
                    </a:lnTo>
                    <a:lnTo>
                      <a:pt x="2841" y="271"/>
                    </a:lnTo>
                    <a:lnTo>
                      <a:pt x="2847" y="276"/>
                    </a:lnTo>
                    <a:lnTo>
                      <a:pt x="2857" y="282"/>
                    </a:lnTo>
                    <a:lnTo>
                      <a:pt x="2866" y="288"/>
                    </a:lnTo>
                    <a:lnTo>
                      <a:pt x="2877" y="295"/>
                    </a:lnTo>
                    <a:lnTo>
                      <a:pt x="2873" y="317"/>
                    </a:lnTo>
                    <a:lnTo>
                      <a:pt x="2866" y="339"/>
                    </a:lnTo>
                    <a:lnTo>
                      <a:pt x="2857" y="359"/>
                    </a:lnTo>
                    <a:lnTo>
                      <a:pt x="2846" y="381"/>
                    </a:lnTo>
                    <a:lnTo>
                      <a:pt x="2831" y="401"/>
                    </a:lnTo>
                    <a:lnTo>
                      <a:pt x="2816" y="420"/>
                    </a:lnTo>
                    <a:lnTo>
                      <a:pt x="2797" y="438"/>
                    </a:lnTo>
                    <a:lnTo>
                      <a:pt x="2779" y="456"/>
                    </a:lnTo>
                    <a:lnTo>
                      <a:pt x="2758" y="471"/>
                    </a:lnTo>
                    <a:lnTo>
                      <a:pt x="2737" y="486"/>
                    </a:lnTo>
                    <a:lnTo>
                      <a:pt x="2714" y="499"/>
                    </a:lnTo>
                    <a:lnTo>
                      <a:pt x="2692" y="511"/>
                    </a:lnTo>
                    <a:lnTo>
                      <a:pt x="2669" y="521"/>
                    </a:lnTo>
                    <a:lnTo>
                      <a:pt x="2646" y="530"/>
                    </a:lnTo>
                    <a:lnTo>
                      <a:pt x="2625" y="537"/>
                    </a:lnTo>
                    <a:lnTo>
                      <a:pt x="2604" y="544"/>
                    </a:lnTo>
                    <a:lnTo>
                      <a:pt x="2552" y="551"/>
                    </a:lnTo>
                    <a:lnTo>
                      <a:pt x="2502" y="558"/>
                    </a:lnTo>
                    <a:lnTo>
                      <a:pt x="2451" y="565"/>
                    </a:lnTo>
                    <a:lnTo>
                      <a:pt x="2400" y="571"/>
                    </a:lnTo>
                    <a:lnTo>
                      <a:pt x="2348" y="577"/>
                    </a:lnTo>
                    <a:lnTo>
                      <a:pt x="2298" y="584"/>
                    </a:lnTo>
                    <a:lnTo>
                      <a:pt x="2247" y="591"/>
                    </a:lnTo>
                    <a:lnTo>
                      <a:pt x="2196" y="600"/>
                    </a:lnTo>
                    <a:lnTo>
                      <a:pt x="2145" y="607"/>
                    </a:lnTo>
                    <a:lnTo>
                      <a:pt x="2095" y="618"/>
                    </a:lnTo>
                    <a:lnTo>
                      <a:pt x="2045" y="629"/>
                    </a:lnTo>
                    <a:lnTo>
                      <a:pt x="1997" y="643"/>
                    </a:lnTo>
                    <a:lnTo>
                      <a:pt x="1949" y="656"/>
                    </a:lnTo>
                    <a:lnTo>
                      <a:pt x="1903" y="673"/>
                    </a:lnTo>
                    <a:lnTo>
                      <a:pt x="1856" y="691"/>
                    </a:lnTo>
                    <a:lnTo>
                      <a:pt x="1811" y="713"/>
                    </a:lnTo>
                    <a:lnTo>
                      <a:pt x="1774" y="720"/>
                    </a:lnTo>
                    <a:lnTo>
                      <a:pt x="1739" y="730"/>
                    </a:lnTo>
                    <a:lnTo>
                      <a:pt x="1704" y="741"/>
                    </a:lnTo>
                    <a:lnTo>
                      <a:pt x="1670" y="755"/>
                    </a:lnTo>
                    <a:lnTo>
                      <a:pt x="1636" y="767"/>
                    </a:lnTo>
                    <a:lnTo>
                      <a:pt x="1603" y="782"/>
                    </a:lnTo>
                    <a:lnTo>
                      <a:pt x="1571" y="797"/>
                    </a:lnTo>
                    <a:lnTo>
                      <a:pt x="1538" y="813"/>
                    </a:lnTo>
                    <a:lnTo>
                      <a:pt x="1504" y="828"/>
                    </a:lnTo>
                    <a:lnTo>
                      <a:pt x="1472" y="845"/>
                    </a:lnTo>
                    <a:lnTo>
                      <a:pt x="1439" y="860"/>
                    </a:lnTo>
                    <a:lnTo>
                      <a:pt x="1407" y="876"/>
                    </a:lnTo>
                    <a:lnTo>
                      <a:pt x="1373" y="890"/>
                    </a:lnTo>
                    <a:lnTo>
                      <a:pt x="1340" y="903"/>
                    </a:lnTo>
                    <a:lnTo>
                      <a:pt x="1306" y="916"/>
                    </a:lnTo>
                    <a:lnTo>
                      <a:pt x="1273" y="928"/>
                    </a:lnTo>
                    <a:lnTo>
                      <a:pt x="1252" y="934"/>
                    </a:lnTo>
                    <a:lnTo>
                      <a:pt x="1233" y="943"/>
                    </a:lnTo>
                    <a:lnTo>
                      <a:pt x="1212" y="949"/>
                    </a:lnTo>
                    <a:lnTo>
                      <a:pt x="1193" y="956"/>
                    </a:lnTo>
                    <a:lnTo>
                      <a:pt x="1171" y="961"/>
                    </a:lnTo>
                    <a:lnTo>
                      <a:pt x="1151" y="967"/>
                    </a:lnTo>
                    <a:lnTo>
                      <a:pt x="1130" y="971"/>
                    </a:lnTo>
                    <a:lnTo>
                      <a:pt x="1110" y="977"/>
                    </a:lnTo>
                    <a:lnTo>
                      <a:pt x="1088" y="979"/>
                    </a:lnTo>
                    <a:lnTo>
                      <a:pt x="1066" y="982"/>
                    </a:lnTo>
                    <a:lnTo>
                      <a:pt x="1044" y="984"/>
                    </a:lnTo>
                    <a:lnTo>
                      <a:pt x="1023" y="986"/>
                    </a:lnTo>
                    <a:lnTo>
                      <a:pt x="1000" y="986"/>
                    </a:lnTo>
                    <a:lnTo>
                      <a:pt x="978" y="986"/>
                    </a:lnTo>
                    <a:lnTo>
                      <a:pt x="956" y="986"/>
                    </a:lnTo>
                    <a:lnTo>
                      <a:pt x="935" y="986"/>
                    </a:lnTo>
                    <a:lnTo>
                      <a:pt x="909" y="983"/>
                    </a:lnTo>
                    <a:lnTo>
                      <a:pt x="884" y="981"/>
                    </a:lnTo>
                    <a:lnTo>
                      <a:pt x="859" y="974"/>
                    </a:lnTo>
                    <a:lnTo>
                      <a:pt x="836" y="968"/>
                    </a:lnTo>
                    <a:lnTo>
                      <a:pt x="813" y="958"/>
                    </a:lnTo>
                    <a:lnTo>
                      <a:pt x="790" y="947"/>
                    </a:lnTo>
                    <a:lnTo>
                      <a:pt x="768" y="936"/>
                    </a:lnTo>
                    <a:lnTo>
                      <a:pt x="749" y="923"/>
                    </a:lnTo>
                    <a:lnTo>
                      <a:pt x="727" y="908"/>
                    </a:lnTo>
                    <a:lnTo>
                      <a:pt x="709" y="892"/>
                    </a:lnTo>
                    <a:lnTo>
                      <a:pt x="692" y="875"/>
                    </a:lnTo>
                    <a:lnTo>
                      <a:pt x="676" y="857"/>
                    </a:lnTo>
                    <a:lnTo>
                      <a:pt x="661" y="836"/>
                    </a:lnTo>
                    <a:lnTo>
                      <a:pt x="647" y="817"/>
                    </a:lnTo>
                    <a:lnTo>
                      <a:pt x="634" y="795"/>
                    </a:lnTo>
                    <a:lnTo>
                      <a:pt x="624" y="774"/>
                    </a:lnTo>
                    <a:lnTo>
                      <a:pt x="586" y="727"/>
                    </a:lnTo>
                    <a:lnTo>
                      <a:pt x="546" y="682"/>
                    </a:lnTo>
                    <a:lnTo>
                      <a:pt x="504" y="637"/>
                    </a:lnTo>
                    <a:lnTo>
                      <a:pt x="461" y="596"/>
                    </a:lnTo>
                    <a:lnTo>
                      <a:pt x="416" y="553"/>
                    </a:lnTo>
                    <a:lnTo>
                      <a:pt x="371" y="511"/>
                    </a:lnTo>
                    <a:lnTo>
                      <a:pt x="324" y="470"/>
                    </a:lnTo>
                    <a:lnTo>
                      <a:pt x="280" y="429"/>
                    </a:lnTo>
                    <a:lnTo>
                      <a:pt x="236" y="386"/>
                    </a:lnTo>
                    <a:lnTo>
                      <a:pt x="193" y="344"/>
                    </a:lnTo>
                    <a:lnTo>
                      <a:pt x="152" y="301"/>
                    </a:lnTo>
                    <a:lnTo>
                      <a:pt x="115" y="257"/>
                    </a:lnTo>
                    <a:lnTo>
                      <a:pt x="80" y="211"/>
                    </a:lnTo>
                    <a:lnTo>
                      <a:pt x="48" y="165"/>
                    </a:lnTo>
                    <a:lnTo>
                      <a:pt x="22" y="116"/>
                    </a:lnTo>
                    <a:lnTo>
                      <a:pt x="0" y="67"/>
                    </a:lnTo>
                    <a:lnTo>
                      <a:pt x="3" y="57"/>
                    </a:lnTo>
                    <a:lnTo>
                      <a:pt x="9" y="48"/>
                    </a:lnTo>
                    <a:lnTo>
                      <a:pt x="18" y="38"/>
                    </a:lnTo>
                    <a:lnTo>
                      <a:pt x="30" y="27"/>
                    </a:lnTo>
                    <a:lnTo>
                      <a:pt x="42" y="17"/>
                    </a:lnTo>
                    <a:lnTo>
                      <a:pt x="53" y="10"/>
                    </a:lnTo>
                    <a:lnTo>
                      <a:pt x="63" y="3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207645" y="389890"/>
                <a:ext cx="27940" cy="12700"/>
              </a:xfrm>
              <a:custGeom>
                <a:avLst/>
                <a:gdLst>
                  <a:gd name="T0" fmla="*/ 24 w 176"/>
                  <a:gd name="T1" fmla="*/ 11 h 60"/>
                  <a:gd name="T2" fmla="*/ 28 w 176"/>
                  <a:gd name="T3" fmla="*/ 11 h 60"/>
                  <a:gd name="T4" fmla="*/ 34 w 176"/>
                  <a:gd name="T5" fmla="*/ 11 h 60"/>
                  <a:gd name="T6" fmla="*/ 40 w 176"/>
                  <a:gd name="T7" fmla="*/ 11 h 60"/>
                  <a:gd name="T8" fmla="*/ 47 w 176"/>
                  <a:gd name="T9" fmla="*/ 11 h 60"/>
                  <a:gd name="T10" fmla="*/ 55 w 176"/>
                  <a:gd name="T11" fmla="*/ 10 h 60"/>
                  <a:gd name="T12" fmla="*/ 62 w 176"/>
                  <a:gd name="T13" fmla="*/ 10 h 60"/>
                  <a:gd name="T14" fmla="*/ 69 w 176"/>
                  <a:gd name="T15" fmla="*/ 10 h 60"/>
                  <a:gd name="T16" fmla="*/ 78 w 176"/>
                  <a:gd name="T17" fmla="*/ 10 h 60"/>
                  <a:gd name="T18" fmla="*/ 85 w 176"/>
                  <a:gd name="T19" fmla="*/ 9 h 60"/>
                  <a:gd name="T20" fmla="*/ 93 w 176"/>
                  <a:gd name="T21" fmla="*/ 8 h 60"/>
                  <a:gd name="T22" fmla="*/ 102 w 176"/>
                  <a:gd name="T23" fmla="*/ 7 h 60"/>
                  <a:gd name="T24" fmla="*/ 110 w 176"/>
                  <a:gd name="T25" fmla="*/ 6 h 60"/>
                  <a:gd name="T26" fmla="*/ 117 w 176"/>
                  <a:gd name="T27" fmla="*/ 4 h 60"/>
                  <a:gd name="T28" fmla="*/ 125 w 176"/>
                  <a:gd name="T29" fmla="*/ 3 h 60"/>
                  <a:gd name="T30" fmla="*/ 132 w 176"/>
                  <a:gd name="T31" fmla="*/ 2 h 60"/>
                  <a:gd name="T32" fmla="*/ 140 w 176"/>
                  <a:gd name="T33" fmla="*/ 1 h 60"/>
                  <a:gd name="T34" fmla="*/ 150 w 176"/>
                  <a:gd name="T35" fmla="*/ 0 h 60"/>
                  <a:gd name="T36" fmla="*/ 160 w 176"/>
                  <a:gd name="T37" fmla="*/ 2 h 60"/>
                  <a:gd name="T38" fmla="*/ 167 w 176"/>
                  <a:gd name="T39" fmla="*/ 4 h 60"/>
                  <a:gd name="T40" fmla="*/ 174 w 176"/>
                  <a:gd name="T41" fmla="*/ 11 h 60"/>
                  <a:gd name="T42" fmla="*/ 176 w 176"/>
                  <a:gd name="T43" fmla="*/ 17 h 60"/>
                  <a:gd name="T44" fmla="*/ 176 w 176"/>
                  <a:gd name="T45" fmla="*/ 25 h 60"/>
                  <a:gd name="T46" fmla="*/ 170 w 176"/>
                  <a:gd name="T47" fmla="*/ 33 h 60"/>
                  <a:gd name="T48" fmla="*/ 162 w 176"/>
                  <a:gd name="T49" fmla="*/ 44 h 60"/>
                  <a:gd name="T50" fmla="*/ 154 w 176"/>
                  <a:gd name="T51" fmla="*/ 45 h 60"/>
                  <a:gd name="T52" fmla="*/ 145 w 176"/>
                  <a:gd name="T53" fmla="*/ 47 h 60"/>
                  <a:gd name="T54" fmla="*/ 137 w 176"/>
                  <a:gd name="T55" fmla="*/ 49 h 60"/>
                  <a:gd name="T56" fmla="*/ 128 w 176"/>
                  <a:gd name="T57" fmla="*/ 52 h 60"/>
                  <a:gd name="T58" fmla="*/ 120 w 176"/>
                  <a:gd name="T59" fmla="*/ 53 h 60"/>
                  <a:gd name="T60" fmla="*/ 111 w 176"/>
                  <a:gd name="T61" fmla="*/ 54 h 60"/>
                  <a:gd name="T62" fmla="*/ 103 w 176"/>
                  <a:gd name="T63" fmla="*/ 55 h 60"/>
                  <a:gd name="T64" fmla="*/ 96 w 176"/>
                  <a:gd name="T65" fmla="*/ 57 h 60"/>
                  <a:gd name="T66" fmla="*/ 86 w 176"/>
                  <a:gd name="T67" fmla="*/ 57 h 60"/>
                  <a:gd name="T68" fmla="*/ 78 w 176"/>
                  <a:gd name="T69" fmla="*/ 59 h 60"/>
                  <a:gd name="T70" fmla="*/ 68 w 176"/>
                  <a:gd name="T71" fmla="*/ 59 h 60"/>
                  <a:gd name="T72" fmla="*/ 61 w 176"/>
                  <a:gd name="T73" fmla="*/ 60 h 60"/>
                  <a:gd name="T74" fmla="*/ 51 w 176"/>
                  <a:gd name="T75" fmla="*/ 59 h 60"/>
                  <a:gd name="T76" fmla="*/ 42 w 176"/>
                  <a:gd name="T77" fmla="*/ 59 h 60"/>
                  <a:gd name="T78" fmla="*/ 33 w 176"/>
                  <a:gd name="T79" fmla="*/ 59 h 60"/>
                  <a:gd name="T80" fmla="*/ 26 w 176"/>
                  <a:gd name="T81" fmla="*/ 59 h 60"/>
                  <a:gd name="T82" fmla="*/ 14 w 176"/>
                  <a:gd name="T83" fmla="*/ 54 h 60"/>
                  <a:gd name="T84" fmla="*/ 6 w 176"/>
                  <a:gd name="T85" fmla="*/ 47 h 60"/>
                  <a:gd name="T86" fmla="*/ 1 w 176"/>
                  <a:gd name="T87" fmla="*/ 39 h 60"/>
                  <a:gd name="T88" fmla="*/ 0 w 176"/>
                  <a:gd name="T89" fmla="*/ 31 h 60"/>
                  <a:gd name="T90" fmla="*/ 1 w 176"/>
                  <a:gd name="T91" fmla="*/ 22 h 60"/>
                  <a:gd name="T92" fmla="*/ 6 w 176"/>
                  <a:gd name="T93" fmla="*/ 16 h 60"/>
                  <a:gd name="T94" fmla="*/ 14 w 176"/>
                  <a:gd name="T95" fmla="*/ 11 h 60"/>
                  <a:gd name="T96" fmla="*/ 24 w 176"/>
                  <a:gd name="T97" fmla="*/ 11 h 60"/>
                  <a:gd name="T98" fmla="*/ 24 w 176"/>
                  <a:gd name="T99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6" h="60">
                    <a:moveTo>
                      <a:pt x="24" y="11"/>
                    </a:moveTo>
                    <a:lnTo>
                      <a:pt x="28" y="11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7" y="11"/>
                    </a:lnTo>
                    <a:lnTo>
                      <a:pt x="55" y="10"/>
                    </a:lnTo>
                    <a:lnTo>
                      <a:pt x="62" y="10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85" y="9"/>
                    </a:lnTo>
                    <a:lnTo>
                      <a:pt x="93" y="8"/>
                    </a:lnTo>
                    <a:lnTo>
                      <a:pt x="102" y="7"/>
                    </a:lnTo>
                    <a:lnTo>
                      <a:pt x="110" y="6"/>
                    </a:lnTo>
                    <a:lnTo>
                      <a:pt x="117" y="4"/>
                    </a:lnTo>
                    <a:lnTo>
                      <a:pt x="125" y="3"/>
                    </a:lnTo>
                    <a:lnTo>
                      <a:pt x="132" y="2"/>
                    </a:lnTo>
                    <a:lnTo>
                      <a:pt x="140" y="1"/>
                    </a:lnTo>
                    <a:lnTo>
                      <a:pt x="150" y="0"/>
                    </a:lnTo>
                    <a:lnTo>
                      <a:pt x="160" y="2"/>
                    </a:lnTo>
                    <a:lnTo>
                      <a:pt x="167" y="4"/>
                    </a:lnTo>
                    <a:lnTo>
                      <a:pt x="174" y="11"/>
                    </a:lnTo>
                    <a:lnTo>
                      <a:pt x="176" y="17"/>
                    </a:lnTo>
                    <a:lnTo>
                      <a:pt x="176" y="25"/>
                    </a:lnTo>
                    <a:lnTo>
                      <a:pt x="170" y="33"/>
                    </a:lnTo>
                    <a:lnTo>
                      <a:pt x="162" y="44"/>
                    </a:lnTo>
                    <a:lnTo>
                      <a:pt x="154" y="45"/>
                    </a:lnTo>
                    <a:lnTo>
                      <a:pt x="145" y="47"/>
                    </a:lnTo>
                    <a:lnTo>
                      <a:pt x="137" y="49"/>
                    </a:lnTo>
                    <a:lnTo>
                      <a:pt x="128" y="52"/>
                    </a:lnTo>
                    <a:lnTo>
                      <a:pt x="120" y="53"/>
                    </a:lnTo>
                    <a:lnTo>
                      <a:pt x="111" y="54"/>
                    </a:lnTo>
                    <a:lnTo>
                      <a:pt x="103" y="55"/>
                    </a:lnTo>
                    <a:lnTo>
                      <a:pt x="96" y="57"/>
                    </a:lnTo>
                    <a:lnTo>
                      <a:pt x="86" y="57"/>
                    </a:lnTo>
                    <a:lnTo>
                      <a:pt x="78" y="59"/>
                    </a:lnTo>
                    <a:lnTo>
                      <a:pt x="68" y="59"/>
                    </a:lnTo>
                    <a:lnTo>
                      <a:pt x="61" y="60"/>
                    </a:lnTo>
                    <a:lnTo>
                      <a:pt x="51" y="59"/>
                    </a:lnTo>
                    <a:lnTo>
                      <a:pt x="42" y="59"/>
                    </a:lnTo>
                    <a:lnTo>
                      <a:pt x="33" y="59"/>
                    </a:lnTo>
                    <a:lnTo>
                      <a:pt x="26" y="59"/>
                    </a:lnTo>
                    <a:lnTo>
                      <a:pt x="14" y="54"/>
                    </a:lnTo>
                    <a:lnTo>
                      <a:pt x="6" y="47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2"/>
                    </a:lnTo>
                    <a:lnTo>
                      <a:pt x="6" y="16"/>
                    </a:lnTo>
                    <a:lnTo>
                      <a:pt x="14" y="11"/>
                    </a:lnTo>
                    <a:lnTo>
                      <a:pt x="24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488950" y="276860"/>
                <a:ext cx="20955" cy="20955"/>
              </a:xfrm>
              <a:custGeom>
                <a:avLst/>
                <a:gdLst>
                  <a:gd name="T0" fmla="*/ 131 w 136"/>
                  <a:gd name="T1" fmla="*/ 0 h 101"/>
                  <a:gd name="T2" fmla="*/ 136 w 136"/>
                  <a:gd name="T3" fmla="*/ 67 h 101"/>
                  <a:gd name="T4" fmla="*/ 128 w 136"/>
                  <a:gd name="T5" fmla="*/ 70 h 101"/>
                  <a:gd name="T6" fmla="*/ 121 w 136"/>
                  <a:gd name="T7" fmla="*/ 75 h 101"/>
                  <a:gd name="T8" fmla="*/ 113 w 136"/>
                  <a:gd name="T9" fmla="*/ 79 h 101"/>
                  <a:gd name="T10" fmla="*/ 106 w 136"/>
                  <a:gd name="T11" fmla="*/ 84 h 101"/>
                  <a:gd name="T12" fmla="*/ 97 w 136"/>
                  <a:gd name="T13" fmla="*/ 86 h 101"/>
                  <a:gd name="T14" fmla="*/ 89 w 136"/>
                  <a:gd name="T15" fmla="*/ 90 h 101"/>
                  <a:gd name="T16" fmla="*/ 80 w 136"/>
                  <a:gd name="T17" fmla="*/ 93 h 101"/>
                  <a:gd name="T18" fmla="*/ 73 w 136"/>
                  <a:gd name="T19" fmla="*/ 97 h 101"/>
                  <a:gd name="T20" fmla="*/ 64 w 136"/>
                  <a:gd name="T21" fmla="*/ 98 h 101"/>
                  <a:gd name="T22" fmla="*/ 56 w 136"/>
                  <a:gd name="T23" fmla="*/ 99 h 101"/>
                  <a:gd name="T24" fmla="*/ 48 w 136"/>
                  <a:gd name="T25" fmla="*/ 100 h 101"/>
                  <a:gd name="T26" fmla="*/ 40 w 136"/>
                  <a:gd name="T27" fmla="*/ 101 h 101"/>
                  <a:gd name="T28" fmla="*/ 33 w 136"/>
                  <a:gd name="T29" fmla="*/ 101 h 101"/>
                  <a:gd name="T30" fmla="*/ 26 w 136"/>
                  <a:gd name="T31" fmla="*/ 101 h 101"/>
                  <a:gd name="T32" fmla="*/ 20 w 136"/>
                  <a:gd name="T33" fmla="*/ 100 h 101"/>
                  <a:gd name="T34" fmla="*/ 15 w 136"/>
                  <a:gd name="T35" fmla="*/ 99 h 101"/>
                  <a:gd name="T36" fmla="*/ 4 w 136"/>
                  <a:gd name="T37" fmla="*/ 89 h 101"/>
                  <a:gd name="T38" fmla="*/ 0 w 136"/>
                  <a:gd name="T39" fmla="*/ 78 h 101"/>
                  <a:gd name="T40" fmla="*/ 0 w 136"/>
                  <a:gd name="T41" fmla="*/ 73 h 101"/>
                  <a:gd name="T42" fmla="*/ 4 w 136"/>
                  <a:gd name="T43" fmla="*/ 68 h 101"/>
                  <a:gd name="T44" fmla="*/ 8 w 136"/>
                  <a:gd name="T45" fmla="*/ 64 h 101"/>
                  <a:gd name="T46" fmla="*/ 15 w 136"/>
                  <a:gd name="T47" fmla="*/ 62 h 101"/>
                  <a:gd name="T48" fmla="*/ 22 w 136"/>
                  <a:gd name="T49" fmla="*/ 59 h 101"/>
                  <a:gd name="T50" fmla="*/ 31 w 136"/>
                  <a:gd name="T51" fmla="*/ 56 h 101"/>
                  <a:gd name="T52" fmla="*/ 38 w 136"/>
                  <a:gd name="T53" fmla="*/ 54 h 101"/>
                  <a:gd name="T54" fmla="*/ 46 w 136"/>
                  <a:gd name="T55" fmla="*/ 52 h 101"/>
                  <a:gd name="T56" fmla="*/ 54 w 136"/>
                  <a:gd name="T57" fmla="*/ 48 h 101"/>
                  <a:gd name="T58" fmla="*/ 61 w 136"/>
                  <a:gd name="T59" fmla="*/ 45 h 101"/>
                  <a:gd name="T60" fmla="*/ 68 w 136"/>
                  <a:gd name="T61" fmla="*/ 41 h 101"/>
                  <a:gd name="T62" fmla="*/ 77 w 136"/>
                  <a:gd name="T63" fmla="*/ 38 h 101"/>
                  <a:gd name="T64" fmla="*/ 83 w 136"/>
                  <a:gd name="T65" fmla="*/ 33 h 101"/>
                  <a:gd name="T66" fmla="*/ 90 w 136"/>
                  <a:gd name="T67" fmla="*/ 29 h 101"/>
                  <a:gd name="T68" fmla="*/ 97 w 136"/>
                  <a:gd name="T69" fmla="*/ 24 h 101"/>
                  <a:gd name="T70" fmla="*/ 104 w 136"/>
                  <a:gd name="T71" fmla="*/ 21 h 101"/>
                  <a:gd name="T72" fmla="*/ 110 w 136"/>
                  <a:gd name="T73" fmla="*/ 15 h 101"/>
                  <a:gd name="T74" fmla="*/ 118 w 136"/>
                  <a:gd name="T75" fmla="*/ 10 h 101"/>
                  <a:gd name="T76" fmla="*/ 124 w 136"/>
                  <a:gd name="T77" fmla="*/ 5 h 101"/>
                  <a:gd name="T78" fmla="*/ 131 w 136"/>
                  <a:gd name="T79" fmla="*/ 0 h 101"/>
                  <a:gd name="T80" fmla="*/ 131 w 136"/>
                  <a:gd name="T8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6" h="101">
                    <a:moveTo>
                      <a:pt x="131" y="0"/>
                    </a:moveTo>
                    <a:lnTo>
                      <a:pt x="136" y="67"/>
                    </a:lnTo>
                    <a:lnTo>
                      <a:pt x="128" y="70"/>
                    </a:lnTo>
                    <a:lnTo>
                      <a:pt x="121" y="75"/>
                    </a:lnTo>
                    <a:lnTo>
                      <a:pt x="113" y="79"/>
                    </a:lnTo>
                    <a:lnTo>
                      <a:pt x="106" y="84"/>
                    </a:lnTo>
                    <a:lnTo>
                      <a:pt x="97" y="86"/>
                    </a:lnTo>
                    <a:lnTo>
                      <a:pt x="89" y="90"/>
                    </a:lnTo>
                    <a:lnTo>
                      <a:pt x="80" y="93"/>
                    </a:lnTo>
                    <a:lnTo>
                      <a:pt x="73" y="97"/>
                    </a:lnTo>
                    <a:lnTo>
                      <a:pt x="64" y="98"/>
                    </a:lnTo>
                    <a:lnTo>
                      <a:pt x="56" y="99"/>
                    </a:lnTo>
                    <a:lnTo>
                      <a:pt x="48" y="100"/>
                    </a:lnTo>
                    <a:lnTo>
                      <a:pt x="40" y="101"/>
                    </a:lnTo>
                    <a:lnTo>
                      <a:pt x="33" y="101"/>
                    </a:lnTo>
                    <a:lnTo>
                      <a:pt x="26" y="101"/>
                    </a:lnTo>
                    <a:lnTo>
                      <a:pt x="20" y="100"/>
                    </a:lnTo>
                    <a:lnTo>
                      <a:pt x="15" y="99"/>
                    </a:lnTo>
                    <a:lnTo>
                      <a:pt x="4" y="89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15" y="62"/>
                    </a:lnTo>
                    <a:lnTo>
                      <a:pt x="22" y="59"/>
                    </a:lnTo>
                    <a:lnTo>
                      <a:pt x="31" y="56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54" y="48"/>
                    </a:lnTo>
                    <a:lnTo>
                      <a:pt x="61" y="45"/>
                    </a:lnTo>
                    <a:lnTo>
                      <a:pt x="68" y="41"/>
                    </a:lnTo>
                    <a:lnTo>
                      <a:pt x="77" y="38"/>
                    </a:lnTo>
                    <a:lnTo>
                      <a:pt x="83" y="33"/>
                    </a:lnTo>
                    <a:lnTo>
                      <a:pt x="90" y="29"/>
                    </a:lnTo>
                    <a:lnTo>
                      <a:pt x="97" y="24"/>
                    </a:lnTo>
                    <a:lnTo>
                      <a:pt x="104" y="21"/>
                    </a:lnTo>
                    <a:lnTo>
                      <a:pt x="110" y="15"/>
                    </a:lnTo>
                    <a:lnTo>
                      <a:pt x="118" y="10"/>
                    </a:lnTo>
                    <a:lnTo>
                      <a:pt x="124" y="5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46050" y="183515"/>
                <a:ext cx="139700" cy="99695"/>
              </a:xfrm>
              <a:custGeom>
                <a:avLst/>
                <a:gdLst>
                  <a:gd name="T0" fmla="*/ 4 w 878"/>
                  <a:gd name="T1" fmla="*/ 397 h 469"/>
                  <a:gd name="T2" fmla="*/ 19 w 878"/>
                  <a:gd name="T3" fmla="*/ 381 h 469"/>
                  <a:gd name="T4" fmla="*/ 44 w 878"/>
                  <a:gd name="T5" fmla="*/ 371 h 469"/>
                  <a:gd name="T6" fmla="*/ 77 w 878"/>
                  <a:gd name="T7" fmla="*/ 359 h 469"/>
                  <a:gd name="T8" fmla="*/ 127 w 878"/>
                  <a:gd name="T9" fmla="*/ 347 h 469"/>
                  <a:gd name="T10" fmla="*/ 196 w 878"/>
                  <a:gd name="T11" fmla="*/ 332 h 469"/>
                  <a:gd name="T12" fmla="*/ 274 w 878"/>
                  <a:gd name="T13" fmla="*/ 317 h 469"/>
                  <a:gd name="T14" fmla="*/ 347 w 878"/>
                  <a:gd name="T15" fmla="*/ 299 h 469"/>
                  <a:gd name="T16" fmla="*/ 402 w 878"/>
                  <a:gd name="T17" fmla="*/ 286 h 469"/>
                  <a:gd name="T18" fmla="*/ 430 w 878"/>
                  <a:gd name="T19" fmla="*/ 271 h 469"/>
                  <a:gd name="T20" fmla="*/ 467 w 878"/>
                  <a:gd name="T21" fmla="*/ 240 h 469"/>
                  <a:gd name="T22" fmla="*/ 518 w 878"/>
                  <a:gd name="T23" fmla="*/ 191 h 469"/>
                  <a:gd name="T24" fmla="*/ 576 w 878"/>
                  <a:gd name="T25" fmla="*/ 138 h 469"/>
                  <a:gd name="T26" fmla="*/ 633 w 878"/>
                  <a:gd name="T27" fmla="*/ 86 h 469"/>
                  <a:gd name="T28" fmla="*/ 685 w 878"/>
                  <a:gd name="T29" fmla="*/ 51 h 469"/>
                  <a:gd name="T30" fmla="*/ 721 w 878"/>
                  <a:gd name="T31" fmla="*/ 26 h 469"/>
                  <a:gd name="T32" fmla="*/ 752 w 878"/>
                  <a:gd name="T33" fmla="*/ 11 h 469"/>
                  <a:gd name="T34" fmla="*/ 778 w 878"/>
                  <a:gd name="T35" fmla="*/ 3 h 469"/>
                  <a:gd name="T36" fmla="*/ 802 w 878"/>
                  <a:gd name="T37" fmla="*/ 1 h 469"/>
                  <a:gd name="T38" fmla="*/ 826 w 878"/>
                  <a:gd name="T39" fmla="*/ 1 h 469"/>
                  <a:gd name="T40" fmla="*/ 852 w 878"/>
                  <a:gd name="T41" fmla="*/ 6 h 469"/>
                  <a:gd name="T42" fmla="*/ 868 w 878"/>
                  <a:gd name="T43" fmla="*/ 16 h 469"/>
                  <a:gd name="T44" fmla="*/ 878 w 878"/>
                  <a:gd name="T45" fmla="*/ 36 h 469"/>
                  <a:gd name="T46" fmla="*/ 878 w 878"/>
                  <a:gd name="T47" fmla="*/ 55 h 469"/>
                  <a:gd name="T48" fmla="*/ 873 w 878"/>
                  <a:gd name="T49" fmla="*/ 77 h 469"/>
                  <a:gd name="T50" fmla="*/ 861 w 878"/>
                  <a:gd name="T51" fmla="*/ 97 h 469"/>
                  <a:gd name="T52" fmla="*/ 836 w 878"/>
                  <a:gd name="T53" fmla="*/ 122 h 469"/>
                  <a:gd name="T54" fmla="*/ 796 w 878"/>
                  <a:gd name="T55" fmla="*/ 152 h 469"/>
                  <a:gd name="T56" fmla="*/ 752 w 878"/>
                  <a:gd name="T57" fmla="*/ 188 h 469"/>
                  <a:gd name="T58" fmla="*/ 710 w 878"/>
                  <a:gd name="T59" fmla="*/ 226 h 469"/>
                  <a:gd name="T60" fmla="*/ 680 w 878"/>
                  <a:gd name="T61" fmla="*/ 265 h 469"/>
                  <a:gd name="T62" fmla="*/ 644 w 878"/>
                  <a:gd name="T63" fmla="*/ 299 h 469"/>
                  <a:gd name="T64" fmla="*/ 598 w 878"/>
                  <a:gd name="T65" fmla="*/ 331 h 469"/>
                  <a:gd name="T66" fmla="*/ 543 w 878"/>
                  <a:gd name="T67" fmla="*/ 358 h 469"/>
                  <a:gd name="T68" fmla="*/ 491 w 878"/>
                  <a:gd name="T69" fmla="*/ 381 h 469"/>
                  <a:gd name="T70" fmla="*/ 446 w 878"/>
                  <a:gd name="T71" fmla="*/ 401 h 469"/>
                  <a:gd name="T72" fmla="*/ 411 w 878"/>
                  <a:gd name="T73" fmla="*/ 414 h 469"/>
                  <a:gd name="T74" fmla="*/ 376 w 878"/>
                  <a:gd name="T75" fmla="*/ 419 h 469"/>
                  <a:gd name="T76" fmla="*/ 342 w 878"/>
                  <a:gd name="T77" fmla="*/ 423 h 469"/>
                  <a:gd name="T78" fmla="*/ 309 w 878"/>
                  <a:gd name="T79" fmla="*/ 424 h 469"/>
                  <a:gd name="T80" fmla="*/ 280 w 878"/>
                  <a:gd name="T81" fmla="*/ 429 h 469"/>
                  <a:gd name="T82" fmla="*/ 256 w 878"/>
                  <a:gd name="T83" fmla="*/ 437 h 469"/>
                  <a:gd name="T84" fmla="*/ 231 w 878"/>
                  <a:gd name="T85" fmla="*/ 446 h 469"/>
                  <a:gd name="T86" fmla="*/ 201 w 878"/>
                  <a:gd name="T87" fmla="*/ 455 h 469"/>
                  <a:gd name="T88" fmla="*/ 170 w 878"/>
                  <a:gd name="T89" fmla="*/ 463 h 469"/>
                  <a:gd name="T90" fmla="*/ 137 w 878"/>
                  <a:gd name="T91" fmla="*/ 468 h 469"/>
                  <a:gd name="T92" fmla="*/ 102 w 878"/>
                  <a:gd name="T93" fmla="*/ 469 h 469"/>
                  <a:gd name="T94" fmla="*/ 67 w 878"/>
                  <a:gd name="T95" fmla="*/ 462 h 469"/>
                  <a:gd name="T96" fmla="*/ 39 w 878"/>
                  <a:gd name="T97" fmla="*/ 450 h 469"/>
                  <a:gd name="T98" fmla="*/ 12 w 878"/>
                  <a:gd name="T99" fmla="*/ 430 h 469"/>
                  <a:gd name="T100" fmla="*/ 1 w 878"/>
                  <a:gd name="T101" fmla="*/ 40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8" h="469">
                    <a:moveTo>
                      <a:pt x="1" y="402"/>
                    </a:moveTo>
                    <a:lnTo>
                      <a:pt x="1" y="400"/>
                    </a:lnTo>
                    <a:lnTo>
                      <a:pt x="4" y="397"/>
                    </a:lnTo>
                    <a:lnTo>
                      <a:pt x="7" y="392"/>
                    </a:lnTo>
                    <a:lnTo>
                      <a:pt x="16" y="386"/>
                    </a:lnTo>
                    <a:lnTo>
                      <a:pt x="19" y="381"/>
                    </a:lnTo>
                    <a:lnTo>
                      <a:pt x="27" y="378"/>
                    </a:lnTo>
                    <a:lnTo>
                      <a:pt x="34" y="374"/>
                    </a:lnTo>
                    <a:lnTo>
                      <a:pt x="44" y="371"/>
                    </a:lnTo>
                    <a:lnTo>
                      <a:pt x="53" y="366"/>
                    </a:lnTo>
                    <a:lnTo>
                      <a:pt x="64" y="363"/>
                    </a:lnTo>
                    <a:lnTo>
                      <a:pt x="77" y="359"/>
                    </a:lnTo>
                    <a:lnTo>
                      <a:pt x="93" y="356"/>
                    </a:lnTo>
                    <a:lnTo>
                      <a:pt x="108" y="351"/>
                    </a:lnTo>
                    <a:lnTo>
                      <a:pt x="127" y="347"/>
                    </a:lnTo>
                    <a:lnTo>
                      <a:pt x="147" y="342"/>
                    </a:lnTo>
                    <a:lnTo>
                      <a:pt x="172" y="338"/>
                    </a:lnTo>
                    <a:lnTo>
                      <a:pt x="196" y="332"/>
                    </a:lnTo>
                    <a:lnTo>
                      <a:pt x="221" y="327"/>
                    </a:lnTo>
                    <a:lnTo>
                      <a:pt x="246" y="321"/>
                    </a:lnTo>
                    <a:lnTo>
                      <a:pt x="274" y="317"/>
                    </a:lnTo>
                    <a:lnTo>
                      <a:pt x="298" y="311"/>
                    </a:lnTo>
                    <a:lnTo>
                      <a:pt x="324" y="305"/>
                    </a:lnTo>
                    <a:lnTo>
                      <a:pt x="347" y="299"/>
                    </a:lnTo>
                    <a:lnTo>
                      <a:pt x="368" y="295"/>
                    </a:lnTo>
                    <a:lnTo>
                      <a:pt x="386" y="289"/>
                    </a:lnTo>
                    <a:lnTo>
                      <a:pt x="402" y="286"/>
                    </a:lnTo>
                    <a:lnTo>
                      <a:pt x="414" y="281"/>
                    </a:lnTo>
                    <a:lnTo>
                      <a:pt x="424" y="278"/>
                    </a:lnTo>
                    <a:lnTo>
                      <a:pt x="430" y="271"/>
                    </a:lnTo>
                    <a:lnTo>
                      <a:pt x="441" y="263"/>
                    </a:lnTo>
                    <a:lnTo>
                      <a:pt x="453" y="252"/>
                    </a:lnTo>
                    <a:lnTo>
                      <a:pt x="467" y="240"/>
                    </a:lnTo>
                    <a:lnTo>
                      <a:pt x="482" y="225"/>
                    </a:lnTo>
                    <a:lnTo>
                      <a:pt x="500" y="208"/>
                    </a:lnTo>
                    <a:lnTo>
                      <a:pt x="518" y="191"/>
                    </a:lnTo>
                    <a:lnTo>
                      <a:pt x="537" y="175"/>
                    </a:lnTo>
                    <a:lnTo>
                      <a:pt x="555" y="155"/>
                    </a:lnTo>
                    <a:lnTo>
                      <a:pt x="576" y="138"/>
                    </a:lnTo>
                    <a:lnTo>
                      <a:pt x="594" y="120"/>
                    </a:lnTo>
                    <a:lnTo>
                      <a:pt x="615" y="104"/>
                    </a:lnTo>
                    <a:lnTo>
                      <a:pt x="633" y="86"/>
                    </a:lnTo>
                    <a:lnTo>
                      <a:pt x="651" y="74"/>
                    </a:lnTo>
                    <a:lnTo>
                      <a:pt x="668" y="60"/>
                    </a:lnTo>
                    <a:lnTo>
                      <a:pt x="685" y="51"/>
                    </a:lnTo>
                    <a:lnTo>
                      <a:pt x="698" y="40"/>
                    </a:lnTo>
                    <a:lnTo>
                      <a:pt x="710" y="33"/>
                    </a:lnTo>
                    <a:lnTo>
                      <a:pt x="721" y="26"/>
                    </a:lnTo>
                    <a:lnTo>
                      <a:pt x="733" y="22"/>
                    </a:lnTo>
                    <a:lnTo>
                      <a:pt x="743" y="15"/>
                    </a:lnTo>
                    <a:lnTo>
                      <a:pt x="752" y="11"/>
                    </a:lnTo>
                    <a:lnTo>
                      <a:pt x="761" y="8"/>
                    </a:lnTo>
                    <a:lnTo>
                      <a:pt x="770" y="7"/>
                    </a:lnTo>
                    <a:lnTo>
                      <a:pt x="778" y="3"/>
                    </a:lnTo>
                    <a:lnTo>
                      <a:pt x="786" y="2"/>
                    </a:lnTo>
                    <a:lnTo>
                      <a:pt x="793" y="1"/>
                    </a:lnTo>
                    <a:lnTo>
                      <a:pt x="802" y="1"/>
                    </a:lnTo>
                    <a:lnTo>
                      <a:pt x="809" y="0"/>
                    </a:lnTo>
                    <a:lnTo>
                      <a:pt x="817" y="0"/>
                    </a:lnTo>
                    <a:lnTo>
                      <a:pt x="826" y="1"/>
                    </a:lnTo>
                    <a:lnTo>
                      <a:pt x="837" y="2"/>
                    </a:lnTo>
                    <a:lnTo>
                      <a:pt x="844" y="2"/>
                    </a:lnTo>
                    <a:lnTo>
                      <a:pt x="852" y="6"/>
                    </a:lnTo>
                    <a:lnTo>
                      <a:pt x="858" y="8"/>
                    </a:lnTo>
                    <a:lnTo>
                      <a:pt x="865" y="13"/>
                    </a:lnTo>
                    <a:lnTo>
                      <a:pt x="868" y="16"/>
                    </a:lnTo>
                    <a:lnTo>
                      <a:pt x="872" y="22"/>
                    </a:lnTo>
                    <a:lnTo>
                      <a:pt x="874" y="29"/>
                    </a:lnTo>
                    <a:lnTo>
                      <a:pt x="878" y="36"/>
                    </a:lnTo>
                    <a:lnTo>
                      <a:pt x="878" y="41"/>
                    </a:lnTo>
                    <a:lnTo>
                      <a:pt x="878" y="48"/>
                    </a:lnTo>
                    <a:lnTo>
                      <a:pt x="878" y="55"/>
                    </a:lnTo>
                    <a:lnTo>
                      <a:pt x="878" y="63"/>
                    </a:lnTo>
                    <a:lnTo>
                      <a:pt x="875" y="70"/>
                    </a:lnTo>
                    <a:lnTo>
                      <a:pt x="873" y="77"/>
                    </a:lnTo>
                    <a:lnTo>
                      <a:pt x="871" y="84"/>
                    </a:lnTo>
                    <a:lnTo>
                      <a:pt x="868" y="91"/>
                    </a:lnTo>
                    <a:lnTo>
                      <a:pt x="861" y="97"/>
                    </a:lnTo>
                    <a:lnTo>
                      <a:pt x="855" y="105"/>
                    </a:lnTo>
                    <a:lnTo>
                      <a:pt x="845" y="112"/>
                    </a:lnTo>
                    <a:lnTo>
                      <a:pt x="836" y="122"/>
                    </a:lnTo>
                    <a:lnTo>
                      <a:pt x="822" y="131"/>
                    </a:lnTo>
                    <a:lnTo>
                      <a:pt x="810" y="142"/>
                    </a:lnTo>
                    <a:lnTo>
                      <a:pt x="796" y="152"/>
                    </a:lnTo>
                    <a:lnTo>
                      <a:pt x="782" y="165"/>
                    </a:lnTo>
                    <a:lnTo>
                      <a:pt x="767" y="175"/>
                    </a:lnTo>
                    <a:lnTo>
                      <a:pt x="752" y="188"/>
                    </a:lnTo>
                    <a:lnTo>
                      <a:pt x="738" y="200"/>
                    </a:lnTo>
                    <a:lnTo>
                      <a:pt x="724" y="213"/>
                    </a:lnTo>
                    <a:lnTo>
                      <a:pt x="710" y="226"/>
                    </a:lnTo>
                    <a:lnTo>
                      <a:pt x="699" y="238"/>
                    </a:lnTo>
                    <a:lnTo>
                      <a:pt x="688" y="251"/>
                    </a:lnTo>
                    <a:lnTo>
                      <a:pt x="680" y="265"/>
                    </a:lnTo>
                    <a:lnTo>
                      <a:pt x="669" y="276"/>
                    </a:lnTo>
                    <a:lnTo>
                      <a:pt x="658" y="288"/>
                    </a:lnTo>
                    <a:lnTo>
                      <a:pt x="644" y="299"/>
                    </a:lnTo>
                    <a:lnTo>
                      <a:pt x="630" y="311"/>
                    </a:lnTo>
                    <a:lnTo>
                      <a:pt x="613" y="320"/>
                    </a:lnTo>
                    <a:lnTo>
                      <a:pt x="598" y="331"/>
                    </a:lnTo>
                    <a:lnTo>
                      <a:pt x="580" y="340"/>
                    </a:lnTo>
                    <a:lnTo>
                      <a:pt x="563" y="350"/>
                    </a:lnTo>
                    <a:lnTo>
                      <a:pt x="543" y="358"/>
                    </a:lnTo>
                    <a:lnTo>
                      <a:pt x="525" y="366"/>
                    </a:lnTo>
                    <a:lnTo>
                      <a:pt x="507" y="373"/>
                    </a:lnTo>
                    <a:lnTo>
                      <a:pt x="491" y="381"/>
                    </a:lnTo>
                    <a:lnTo>
                      <a:pt x="473" y="388"/>
                    </a:lnTo>
                    <a:lnTo>
                      <a:pt x="459" y="395"/>
                    </a:lnTo>
                    <a:lnTo>
                      <a:pt x="446" y="401"/>
                    </a:lnTo>
                    <a:lnTo>
                      <a:pt x="435" y="407"/>
                    </a:lnTo>
                    <a:lnTo>
                      <a:pt x="423" y="410"/>
                    </a:lnTo>
                    <a:lnTo>
                      <a:pt x="411" y="414"/>
                    </a:lnTo>
                    <a:lnTo>
                      <a:pt x="399" y="416"/>
                    </a:lnTo>
                    <a:lnTo>
                      <a:pt x="388" y="418"/>
                    </a:lnTo>
                    <a:lnTo>
                      <a:pt x="376" y="419"/>
                    </a:lnTo>
                    <a:lnTo>
                      <a:pt x="364" y="420"/>
                    </a:lnTo>
                    <a:lnTo>
                      <a:pt x="353" y="422"/>
                    </a:lnTo>
                    <a:lnTo>
                      <a:pt x="342" y="423"/>
                    </a:lnTo>
                    <a:lnTo>
                      <a:pt x="331" y="423"/>
                    </a:lnTo>
                    <a:lnTo>
                      <a:pt x="320" y="424"/>
                    </a:lnTo>
                    <a:lnTo>
                      <a:pt x="309" y="424"/>
                    </a:lnTo>
                    <a:lnTo>
                      <a:pt x="300" y="426"/>
                    </a:lnTo>
                    <a:lnTo>
                      <a:pt x="289" y="426"/>
                    </a:lnTo>
                    <a:lnTo>
                      <a:pt x="280" y="429"/>
                    </a:lnTo>
                    <a:lnTo>
                      <a:pt x="272" y="431"/>
                    </a:lnTo>
                    <a:lnTo>
                      <a:pt x="265" y="434"/>
                    </a:lnTo>
                    <a:lnTo>
                      <a:pt x="256" y="437"/>
                    </a:lnTo>
                    <a:lnTo>
                      <a:pt x="248" y="440"/>
                    </a:lnTo>
                    <a:lnTo>
                      <a:pt x="239" y="442"/>
                    </a:lnTo>
                    <a:lnTo>
                      <a:pt x="231" y="446"/>
                    </a:lnTo>
                    <a:lnTo>
                      <a:pt x="221" y="448"/>
                    </a:lnTo>
                    <a:lnTo>
                      <a:pt x="213" y="452"/>
                    </a:lnTo>
                    <a:lnTo>
                      <a:pt x="201" y="455"/>
                    </a:lnTo>
                    <a:lnTo>
                      <a:pt x="191" y="459"/>
                    </a:lnTo>
                    <a:lnTo>
                      <a:pt x="180" y="461"/>
                    </a:lnTo>
                    <a:lnTo>
                      <a:pt x="170" y="463"/>
                    </a:lnTo>
                    <a:lnTo>
                      <a:pt x="159" y="464"/>
                    </a:lnTo>
                    <a:lnTo>
                      <a:pt x="149" y="467"/>
                    </a:lnTo>
                    <a:lnTo>
                      <a:pt x="137" y="468"/>
                    </a:lnTo>
                    <a:lnTo>
                      <a:pt x="124" y="469"/>
                    </a:lnTo>
                    <a:lnTo>
                      <a:pt x="112" y="469"/>
                    </a:lnTo>
                    <a:lnTo>
                      <a:pt x="102" y="469"/>
                    </a:lnTo>
                    <a:lnTo>
                      <a:pt x="88" y="467"/>
                    </a:lnTo>
                    <a:lnTo>
                      <a:pt x="77" y="465"/>
                    </a:lnTo>
                    <a:lnTo>
                      <a:pt x="67" y="462"/>
                    </a:lnTo>
                    <a:lnTo>
                      <a:pt x="57" y="459"/>
                    </a:lnTo>
                    <a:lnTo>
                      <a:pt x="46" y="454"/>
                    </a:lnTo>
                    <a:lnTo>
                      <a:pt x="39" y="450"/>
                    </a:lnTo>
                    <a:lnTo>
                      <a:pt x="30" y="446"/>
                    </a:lnTo>
                    <a:lnTo>
                      <a:pt x="24" y="441"/>
                    </a:lnTo>
                    <a:lnTo>
                      <a:pt x="12" y="430"/>
                    </a:lnTo>
                    <a:lnTo>
                      <a:pt x="5" y="419"/>
                    </a:lnTo>
                    <a:lnTo>
                      <a:pt x="0" y="410"/>
                    </a:lnTo>
                    <a:lnTo>
                      <a:pt x="1" y="402"/>
                    </a:lnTo>
                    <a:lnTo>
                      <a:pt x="1" y="40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295910" y="103505"/>
                <a:ext cx="172720" cy="140970"/>
              </a:xfrm>
              <a:custGeom>
                <a:avLst/>
                <a:gdLst>
                  <a:gd name="T0" fmla="*/ 0 w 1088"/>
                  <a:gd name="T1" fmla="*/ 568 h 664"/>
                  <a:gd name="T2" fmla="*/ 3 w 1088"/>
                  <a:gd name="T3" fmla="*/ 603 h 664"/>
                  <a:gd name="T4" fmla="*/ 22 w 1088"/>
                  <a:gd name="T5" fmla="*/ 633 h 664"/>
                  <a:gd name="T6" fmla="*/ 63 w 1088"/>
                  <a:gd name="T7" fmla="*/ 656 h 664"/>
                  <a:gd name="T8" fmla="*/ 133 w 1088"/>
                  <a:gd name="T9" fmla="*/ 661 h 664"/>
                  <a:gd name="T10" fmla="*/ 228 w 1088"/>
                  <a:gd name="T11" fmla="*/ 638 h 664"/>
                  <a:gd name="T12" fmla="*/ 327 w 1088"/>
                  <a:gd name="T13" fmla="*/ 598 h 664"/>
                  <a:gd name="T14" fmla="*/ 413 w 1088"/>
                  <a:gd name="T15" fmla="*/ 552 h 664"/>
                  <a:gd name="T16" fmla="*/ 492 w 1088"/>
                  <a:gd name="T17" fmla="*/ 520 h 664"/>
                  <a:gd name="T18" fmla="*/ 605 w 1088"/>
                  <a:gd name="T19" fmla="*/ 521 h 664"/>
                  <a:gd name="T20" fmla="*/ 732 w 1088"/>
                  <a:gd name="T21" fmla="*/ 537 h 664"/>
                  <a:gd name="T22" fmla="*/ 850 w 1088"/>
                  <a:gd name="T23" fmla="*/ 553 h 664"/>
                  <a:gd name="T24" fmla="*/ 948 w 1088"/>
                  <a:gd name="T25" fmla="*/ 547 h 664"/>
                  <a:gd name="T26" fmla="*/ 1035 w 1088"/>
                  <a:gd name="T27" fmla="*/ 520 h 664"/>
                  <a:gd name="T28" fmla="*/ 1084 w 1088"/>
                  <a:gd name="T29" fmla="*/ 469 h 664"/>
                  <a:gd name="T30" fmla="*/ 1069 w 1088"/>
                  <a:gd name="T31" fmla="*/ 393 h 664"/>
                  <a:gd name="T32" fmla="*/ 997 w 1088"/>
                  <a:gd name="T33" fmla="*/ 309 h 664"/>
                  <a:gd name="T34" fmla="*/ 950 w 1088"/>
                  <a:gd name="T35" fmla="*/ 265 h 664"/>
                  <a:gd name="T36" fmla="*/ 920 w 1088"/>
                  <a:gd name="T37" fmla="*/ 245 h 664"/>
                  <a:gd name="T38" fmla="*/ 894 w 1088"/>
                  <a:gd name="T39" fmla="*/ 229 h 664"/>
                  <a:gd name="T40" fmla="*/ 849 w 1088"/>
                  <a:gd name="T41" fmla="*/ 204 h 664"/>
                  <a:gd name="T42" fmla="*/ 781 w 1088"/>
                  <a:gd name="T43" fmla="*/ 175 h 664"/>
                  <a:gd name="T44" fmla="*/ 710 w 1088"/>
                  <a:gd name="T45" fmla="*/ 145 h 664"/>
                  <a:gd name="T46" fmla="*/ 658 w 1088"/>
                  <a:gd name="T47" fmla="*/ 117 h 664"/>
                  <a:gd name="T48" fmla="*/ 626 w 1088"/>
                  <a:gd name="T49" fmla="*/ 98 h 664"/>
                  <a:gd name="T50" fmla="*/ 583 w 1088"/>
                  <a:gd name="T51" fmla="*/ 93 h 664"/>
                  <a:gd name="T52" fmla="*/ 540 w 1088"/>
                  <a:gd name="T53" fmla="*/ 92 h 664"/>
                  <a:gd name="T54" fmla="*/ 498 w 1088"/>
                  <a:gd name="T55" fmla="*/ 87 h 664"/>
                  <a:gd name="T56" fmla="*/ 452 w 1088"/>
                  <a:gd name="T57" fmla="*/ 70 h 664"/>
                  <a:gd name="T58" fmla="*/ 378 w 1088"/>
                  <a:gd name="T59" fmla="*/ 44 h 664"/>
                  <a:gd name="T60" fmla="*/ 295 w 1088"/>
                  <a:gd name="T61" fmla="*/ 18 h 664"/>
                  <a:gd name="T62" fmla="*/ 227 w 1088"/>
                  <a:gd name="T63" fmla="*/ 2 h 664"/>
                  <a:gd name="T64" fmla="*/ 181 w 1088"/>
                  <a:gd name="T65" fmla="*/ 0 h 664"/>
                  <a:gd name="T66" fmla="*/ 138 w 1088"/>
                  <a:gd name="T67" fmla="*/ 8 h 664"/>
                  <a:gd name="T68" fmla="*/ 106 w 1088"/>
                  <a:gd name="T69" fmla="*/ 25 h 664"/>
                  <a:gd name="T70" fmla="*/ 96 w 1088"/>
                  <a:gd name="T71" fmla="*/ 53 h 664"/>
                  <a:gd name="T72" fmla="*/ 106 w 1088"/>
                  <a:gd name="T73" fmla="*/ 91 h 664"/>
                  <a:gd name="T74" fmla="*/ 128 w 1088"/>
                  <a:gd name="T75" fmla="*/ 131 h 664"/>
                  <a:gd name="T76" fmla="*/ 152 w 1088"/>
                  <a:gd name="T77" fmla="*/ 169 h 664"/>
                  <a:gd name="T78" fmla="*/ 168 w 1088"/>
                  <a:gd name="T79" fmla="*/ 205 h 664"/>
                  <a:gd name="T80" fmla="*/ 169 w 1088"/>
                  <a:gd name="T81" fmla="*/ 237 h 664"/>
                  <a:gd name="T82" fmla="*/ 167 w 1088"/>
                  <a:gd name="T83" fmla="*/ 272 h 664"/>
                  <a:gd name="T84" fmla="*/ 155 w 1088"/>
                  <a:gd name="T85" fmla="*/ 306 h 664"/>
                  <a:gd name="T86" fmla="*/ 133 w 1088"/>
                  <a:gd name="T87" fmla="*/ 337 h 664"/>
                  <a:gd name="T88" fmla="*/ 97 w 1088"/>
                  <a:gd name="T89" fmla="*/ 370 h 664"/>
                  <a:gd name="T90" fmla="*/ 59 w 1088"/>
                  <a:gd name="T91" fmla="*/ 425 h 664"/>
                  <a:gd name="T92" fmla="*/ 28 w 1088"/>
                  <a:gd name="T93" fmla="*/ 484 h 664"/>
                  <a:gd name="T94" fmla="*/ 9 w 1088"/>
                  <a:gd name="T95" fmla="*/ 532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8" h="664">
                    <a:moveTo>
                      <a:pt x="7" y="541"/>
                    </a:moveTo>
                    <a:lnTo>
                      <a:pt x="4" y="550"/>
                    </a:lnTo>
                    <a:lnTo>
                      <a:pt x="3" y="560"/>
                    </a:lnTo>
                    <a:lnTo>
                      <a:pt x="0" y="568"/>
                    </a:lnTo>
                    <a:lnTo>
                      <a:pt x="0" y="578"/>
                    </a:lnTo>
                    <a:lnTo>
                      <a:pt x="0" y="586"/>
                    </a:lnTo>
                    <a:lnTo>
                      <a:pt x="1" y="594"/>
                    </a:lnTo>
                    <a:lnTo>
                      <a:pt x="3" y="603"/>
                    </a:lnTo>
                    <a:lnTo>
                      <a:pt x="6" y="612"/>
                    </a:lnTo>
                    <a:lnTo>
                      <a:pt x="10" y="619"/>
                    </a:lnTo>
                    <a:lnTo>
                      <a:pt x="15" y="626"/>
                    </a:lnTo>
                    <a:lnTo>
                      <a:pt x="22" y="633"/>
                    </a:lnTo>
                    <a:lnTo>
                      <a:pt x="30" y="639"/>
                    </a:lnTo>
                    <a:lnTo>
                      <a:pt x="39" y="645"/>
                    </a:lnTo>
                    <a:lnTo>
                      <a:pt x="51" y="651"/>
                    </a:lnTo>
                    <a:lnTo>
                      <a:pt x="63" y="656"/>
                    </a:lnTo>
                    <a:lnTo>
                      <a:pt x="79" y="661"/>
                    </a:lnTo>
                    <a:lnTo>
                      <a:pt x="94" y="662"/>
                    </a:lnTo>
                    <a:lnTo>
                      <a:pt x="114" y="664"/>
                    </a:lnTo>
                    <a:lnTo>
                      <a:pt x="133" y="661"/>
                    </a:lnTo>
                    <a:lnTo>
                      <a:pt x="156" y="659"/>
                    </a:lnTo>
                    <a:lnTo>
                      <a:pt x="178" y="653"/>
                    </a:lnTo>
                    <a:lnTo>
                      <a:pt x="203" y="646"/>
                    </a:lnTo>
                    <a:lnTo>
                      <a:pt x="228" y="638"/>
                    </a:lnTo>
                    <a:lnTo>
                      <a:pt x="254" y="630"/>
                    </a:lnTo>
                    <a:lnTo>
                      <a:pt x="278" y="620"/>
                    </a:lnTo>
                    <a:lnTo>
                      <a:pt x="303" y="609"/>
                    </a:lnTo>
                    <a:lnTo>
                      <a:pt x="327" y="598"/>
                    </a:lnTo>
                    <a:lnTo>
                      <a:pt x="351" y="586"/>
                    </a:lnTo>
                    <a:lnTo>
                      <a:pt x="373" y="574"/>
                    </a:lnTo>
                    <a:lnTo>
                      <a:pt x="395" y="563"/>
                    </a:lnTo>
                    <a:lnTo>
                      <a:pt x="413" y="552"/>
                    </a:lnTo>
                    <a:lnTo>
                      <a:pt x="431" y="541"/>
                    </a:lnTo>
                    <a:lnTo>
                      <a:pt x="448" y="531"/>
                    </a:lnTo>
                    <a:lnTo>
                      <a:pt x="469" y="524"/>
                    </a:lnTo>
                    <a:lnTo>
                      <a:pt x="492" y="520"/>
                    </a:lnTo>
                    <a:lnTo>
                      <a:pt x="518" y="518"/>
                    </a:lnTo>
                    <a:lnTo>
                      <a:pt x="546" y="517"/>
                    </a:lnTo>
                    <a:lnTo>
                      <a:pt x="575" y="518"/>
                    </a:lnTo>
                    <a:lnTo>
                      <a:pt x="605" y="521"/>
                    </a:lnTo>
                    <a:lnTo>
                      <a:pt x="638" y="525"/>
                    </a:lnTo>
                    <a:lnTo>
                      <a:pt x="669" y="529"/>
                    </a:lnTo>
                    <a:lnTo>
                      <a:pt x="700" y="533"/>
                    </a:lnTo>
                    <a:lnTo>
                      <a:pt x="732" y="537"/>
                    </a:lnTo>
                    <a:lnTo>
                      <a:pt x="764" y="543"/>
                    </a:lnTo>
                    <a:lnTo>
                      <a:pt x="793" y="546"/>
                    </a:lnTo>
                    <a:lnTo>
                      <a:pt x="824" y="551"/>
                    </a:lnTo>
                    <a:lnTo>
                      <a:pt x="850" y="553"/>
                    </a:lnTo>
                    <a:lnTo>
                      <a:pt x="877" y="554"/>
                    </a:lnTo>
                    <a:lnTo>
                      <a:pt x="900" y="553"/>
                    </a:lnTo>
                    <a:lnTo>
                      <a:pt x="924" y="551"/>
                    </a:lnTo>
                    <a:lnTo>
                      <a:pt x="948" y="547"/>
                    </a:lnTo>
                    <a:lnTo>
                      <a:pt x="972" y="543"/>
                    </a:lnTo>
                    <a:lnTo>
                      <a:pt x="994" y="536"/>
                    </a:lnTo>
                    <a:lnTo>
                      <a:pt x="1015" y="529"/>
                    </a:lnTo>
                    <a:lnTo>
                      <a:pt x="1035" y="520"/>
                    </a:lnTo>
                    <a:lnTo>
                      <a:pt x="1053" y="510"/>
                    </a:lnTo>
                    <a:lnTo>
                      <a:pt x="1066" y="498"/>
                    </a:lnTo>
                    <a:lnTo>
                      <a:pt x="1077" y="484"/>
                    </a:lnTo>
                    <a:lnTo>
                      <a:pt x="1084" y="469"/>
                    </a:lnTo>
                    <a:lnTo>
                      <a:pt x="1088" y="453"/>
                    </a:lnTo>
                    <a:lnTo>
                      <a:pt x="1087" y="434"/>
                    </a:lnTo>
                    <a:lnTo>
                      <a:pt x="1081" y="415"/>
                    </a:lnTo>
                    <a:lnTo>
                      <a:pt x="1069" y="393"/>
                    </a:lnTo>
                    <a:lnTo>
                      <a:pt x="1052" y="370"/>
                    </a:lnTo>
                    <a:lnTo>
                      <a:pt x="1030" y="346"/>
                    </a:lnTo>
                    <a:lnTo>
                      <a:pt x="1013" y="326"/>
                    </a:lnTo>
                    <a:lnTo>
                      <a:pt x="997" y="309"/>
                    </a:lnTo>
                    <a:lnTo>
                      <a:pt x="984" y="295"/>
                    </a:lnTo>
                    <a:lnTo>
                      <a:pt x="971" y="282"/>
                    </a:lnTo>
                    <a:lnTo>
                      <a:pt x="960" y="273"/>
                    </a:lnTo>
                    <a:lnTo>
                      <a:pt x="950" y="265"/>
                    </a:lnTo>
                    <a:lnTo>
                      <a:pt x="943" y="259"/>
                    </a:lnTo>
                    <a:lnTo>
                      <a:pt x="935" y="252"/>
                    </a:lnTo>
                    <a:lnTo>
                      <a:pt x="927" y="249"/>
                    </a:lnTo>
                    <a:lnTo>
                      <a:pt x="920" y="245"/>
                    </a:lnTo>
                    <a:lnTo>
                      <a:pt x="914" y="242"/>
                    </a:lnTo>
                    <a:lnTo>
                      <a:pt x="907" y="237"/>
                    </a:lnTo>
                    <a:lnTo>
                      <a:pt x="901" y="234"/>
                    </a:lnTo>
                    <a:lnTo>
                      <a:pt x="894" y="229"/>
                    </a:lnTo>
                    <a:lnTo>
                      <a:pt x="886" y="225"/>
                    </a:lnTo>
                    <a:lnTo>
                      <a:pt x="875" y="218"/>
                    </a:lnTo>
                    <a:lnTo>
                      <a:pt x="863" y="211"/>
                    </a:lnTo>
                    <a:lnTo>
                      <a:pt x="849" y="204"/>
                    </a:lnTo>
                    <a:lnTo>
                      <a:pt x="834" y="198"/>
                    </a:lnTo>
                    <a:lnTo>
                      <a:pt x="816" y="190"/>
                    </a:lnTo>
                    <a:lnTo>
                      <a:pt x="799" y="183"/>
                    </a:lnTo>
                    <a:lnTo>
                      <a:pt x="781" y="175"/>
                    </a:lnTo>
                    <a:lnTo>
                      <a:pt x="764" y="168"/>
                    </a:lnTo>
                    <a:lnTo>
                      <a:pt x="746" y="160"/>
                    </a:lnTo>
                    <a:lnTo>
                      <a:pt x="728" y="152"/>
                    </a:lnTo>
                    <a:lnTo>
                      <a:pt x="710" y="145"/>
                    </a:lnTo>
                    <a:lnTo>
                      <a:pt x="696" y="138"/>
                    </a:lnTo>
                    <a:lnTo>
                      <a:pt x="681" y="131"/>
                    </a:lnTo>
                    <a:lnTo>
                      <a:pt x="669" y="124"/>
                    </a:lnTo>
                    <a:lnTo>
                      <a:pt x="658" y="117"/>
                    </a:lnTo>
                    <a:lnTo>
                      <a:pt x="652" y="112"/>
                    </a:lnTo>
                    <a:lnTo>
                      <a:pt x="644" y="105"/>
                    </a:lnTo>
                    <a:lnTo>
                      <a:pt x="635" y="101"/>
                    </a:lnTo>
                    <a:lnTo>
                      <a:pt x="626" y="98"/>
                    </a:lnTo>
                    <a:lnTo>
                      <a:pt x="616" y="97"/>
                    </a:lnTo>
                    <a:lnTo>
                      <a:pt x="605" y="94"/>
                    </a:lnTo>
                    <a:lnTo>
                      <a:pt x="594" y="93"/>
                    </a:lnTo>
                    <a:lnTo>
                      <a:pt x="583" y="93"/>
                    </a:lnTo>
                    <a:lnTo>
                      <a:pt x="574" y="93"/>
                    </a:lnTo>
                    <a:lnTo>
                      <a:pt x="562" y="92"/>
                    </a:lnTo>
                    <a:lnTo>
                      <a:pt x="551" y="92"/>
                    </a:lnTo>
                    <a:lnTo>
                      <a:pt x="540" y="92"/>
                    </a:lnTo>
                    <a:lnTo>
                      <a:pt x="529" y="92"/>
                    </a:lnTo>
                    <a:lnTo>
                      <a:pt x="518" y="91"/>
                    </a:lnTo>
                    <a:lnTo>
                      <a:pt x="507" y="90"/>
                    </a:lnTo>
                    <a:lnTo>
                      <a:pt x="498" y="87"/>
                    </a:lnTo>
                    <a:lnTo>
                      <a:pt x="490" y="85"/>
                    </a:lnTo>
                    <a:lnTo>
                      <a:pt x="479" y="80"/>
                    </a:lnTo>
                    <a:lnTo>
                      <a:pt x="466" y="76"/>
                    </a:lnTo>
                    <a:lnTo>
                      <a:pt x="452" y="70"/>
                    </a:lnTo>
                    <a:lnTo>
                      <a:pt x="436" y="64"/>
                    </a:lnTo>
                    <a:lnTo>
                      <a:pt x="418" y="57"/>
                    </a:lnTo>
                    <a:lnTo>
                      <a:pt x="397" y="51"/>
                    </a:lnTo>
                    <a:lnTo>
                      <a:pt x="378" y="44"/>
                    </a:lnTo>
                    <a:lnTo>
                      <a:pt x="359" y="38"/>
                    </a:lnTo>
                    <a:lnTo>
                      <a:pt x="337" y="31"/>
                    </a:lnTo>
                    <a:lnTo>
                      <a:pt x="316" y="24"/>
                    </a:lnTo>
                    <a:lnTo>
                      <a:pt x="295" y="18"/>
                    </a:lnTo>
                    <a:lnTo>
                      <a:pt x="277" y="14"/>
                    </a:lnTo>
                    <a:lnTo>
                      <a:pt x="259" y="9"/>
                    </a:lnTo>
                    <a:lnTo>
                      <a:pt x="243" y="6"/>
                    </a:lnTo>
                    <a:lnTo>
                      <a:pt x="227" y="2"/>
                    </a:lnTo>
                    <a:lnTo>
                      <a:pt x="216" y="2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70" y="1"/>
                    </a:lnTo>
                    <a:lnTo>
                      <a:pt x="160" y="2"/>
                    </a:lnTo>
                    <a:lnTo>
                      <a:pt x="149" y="4"/>
                    </a:lnTo>
                    <a:lnTo>
                      <a:pt x="138" y="8"/>
                    </a:lnTo>
                    <a:lnTo>
                      <a:pt x="131" y="11"/>
                    </a:lnTo>
                    <a:lnTo>
                      <a:pt x="121" y="15"/>
                    </a:lnTo>
                    <a:lnTo>
                      <a:pt x="114" y="19"/>
                    </a:lnTo>
                    <a:lnTo>
                      <a:pt x="106" y="25"/>
                    </a:lnTo>
                    <a:lnTo>
                      <a:pt x="103" y="32"/>
                    </a:lnTo>
                    <a:lnTo>
                      <a:pt x="98" y="38"/>
                    </a:lnTo>
                    <a:lnTo>
                      <a:pt x="97" y="46"/>
                    </a:lnTo>
                    <a:lnTo>
                      <a:pt x="96" y="53"/>
                    </a:lnTo>
                    <a:lnTo>
                      <a:pt x="98" y="63"/>
                    </a:lnTo>
                    <a:lnTo>
                      <a:pt x="99" y="71"/>
                    </a:lnTo>
                    <a:lnTo>
                      <a:pt x="103" y="80"/>
                    </a:lnTo>
                    <a:lnTo>
                      <a:pt x="106" y="91"/>
                    </a:lnTo>
                    <a:lnTo>
                      <a:pt x="111" y="101"/>
                    </a:lnTo>
                    <a:lnTo>
                      <a:pt x="116" y="110"/>
                    </a:lnTo>
                    <a:lnTo>
                      <a:pt x="122" y="121"/>
                    </a:lnTo>
                    <a:lnTo>
                      <a:pt x="128" y="131"/>
                    </a:lnTo>
                    <a:lnTo>
                      <a:pt x="135" y="142"/>
                    </a:lnTo>
                    <a:lnTo>
                      <a:pt x="141" y="151"/>
                    </a:lnTo>
                    <a:lnTo>
                      <a:pt x="147" y="160"/>
                    </a:lnTo>
                    <a:lnTo>
                      <a:pt x="152" y="169"/>
                    </a:lnTo>
                    <a:lnTo>
                      <a:pt x="158" y="180"/>
                    </a:lnTo>
                    <a:lnTo>
                      <a:pt x="162" y="188"/>
                    </a:lnTo>
                    <a:lnTo>
                      <a:pt x="166" y="197"/>
                    </a:lnTo>
                    <a:lnTo>
                      <a:pt x="168" y="205"/>
                    </a:lnTo>
                    <a:lnTo>
                      <a:pt x="170" y="214"/>
                    </a:lnTo>
                    <a:lnTo>
                      <a:pt x="169" y="221"/>
                    </a:lnTo>
                    <a:lnTo>
                      <a:pt x="169" y="229"/>
                    </a:lnTo>
                    <a:lnTo>
                      <a:pt x="169" y="237"/>
                    </a:lnTo>
                    <a:lnTo>
                      <a:pt x="169" y="246"/>
                    </a:lnTo>
                    <a:lnTo>
                      <a:pt x="168" y="255"/>
                    </a:lnTo>
                    <a:lnTo>
                      <a:pt x="168" y="264"/>
                    </a:lnTo>
                    <a:lnTo>
                      <a:pt x="167" y="272"/>
                    </a:lnTo>
                    <a:lnTo>
                      <a:pt x="166" y="282"/>
                    </a:lnTo>
                    <a:lnTo>
                      <a:pt x="162" y="290"/>
                    </a:lnTo>
                    <a:lnTo>
                      <a:pt x="160" y="298"/>
                    </a:lnTo>
                    <a:lnTo>
                      <a:pt x="155" y="306"/>
                    </a:lnTo>
                    <a:lnTo>
                      <a:pt x="151" y="316"/>
                    </a:lnTo>
                    <a:lnTo>
                      <a:pt x="145" y="323"/>
                    </a:lnTo>
                    <a:lnTo>
                      <a:pt x="140" y="331"/>
                    </a:lnTo>
                    <a:lnTo>
                      <a:pt x="133" y="337"/>
                    </a:lnTo>
                    <a:lnTo>
                      <a:pt x="126" y="344"/>
                    </a:lnTo>
                    <a:lnTo>
                      <a:pt x="116" y="350"/>
                    </a:lnTo>
                    <a:lnTo>
                      <a:pt x="106" y="361"/>
                    </a:lnTo>
                    <a:lnTo>
                      <a:pt x="97" y="370"/>
                    </a:lnTo>
                    <a:lnTo>
                      <a:pt x="88" y="384"/>
                    </a:lnTo>
                    <a:lnTo>
                      <a:pt x="79" y="396"/>
                    </a:lnTo>
                    <a:lnTo>
                      <a:pt x="69" y="410"/>
                    </a:lnTo>
                    <a:lnTo>
                      <a:pt x="59" y="425"/>
                    </a:lnTo>
                    <a:lnTo>
                      <a:pt x="52" y="441"/>
                    </a:lnTo>
                    <a:lnTo>
                      <a:pt x="42" y="455"/>
                    </a:lnTo>
                    <a:lnTo>
                      <a:pt x="35" y="470"/>
                    </a:lnTo>
                    <a:lnTo>
                      <a:pt x="28" y="484"/>
                    </a:lnTo>
                    <a:lnTo>
                      <a:pt x="22" y="499"/>
                    </a:lnTo>
                    <a:lnTo>
                      <a:pt x="16" y="512"/>
                    </a:lnTo>
                    <a:lnTo>
                      <a:pt x="12" y="523"/>
                    </a:lnTo>
                    <a:lnTo>
                      <a:pt x="9" y="532"/>
                    </a:lnTo>
                    <a:lnTo>
                      <a:pt x="7" y="541"/>
                    </a:lnTo>
                    <a:lnTo>
                      <a:pt x="7" y="54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186055" y="246380"/>
                <a:ext cx="99695" cy="57150"/>
              </a:xfrm>
              <a:custGeom>
                <a:avLst/>
                <a:gdLst>
                  <a:gd name="T0" fmla="*/ 3 w 627"/>
                  <a:gd name="T1" fmla="*/ 237 h 271"/>
                  <a:gd name="T2" fmla="*/ 0 w 627"/>
                  <a:gd name="T3" fmla="*/ 221 h 271"/>
                  <a:gd name="T4" fmla="*/ 8 w 627"/>
                  <a:gd name="T5" fmla="*/ 207 h 271"/>
                  <a:gd name="T6" fmla="*/ 23 w 627"/>
                  <a:gd name="T7" fmla="*/ 197 h 271"/>
                  <a:gd name="T8" fmla="*/ 46 w 627"/>
                  <a:gd name="T9" fmla="*/ 189 h 271"/>
                  <a:gd name="T10" fmla="*/ 75 w 627"/>
                  <a:gd name="T11" fmla="*/ 182 h 271"/>
                  <a:gd name="T12" fmla="*/ 108 w 627"/>
                  <a:gd name="T13" fmla="*/ 174 h 271"/>
                  <a:gd name="T14" fmla="*/ 144 w 627"/>
                  <a:gd name="T15" fmla="*/ 167 h 271"/>
                  <a:gd name="T16" fmla="*/ 174 w 627"/>
                  <a:gd name="T17" fmla="*/ 160 h 271"/>
                  <a:gd name="T18" fmla="*/ 196 w 627"/>
                  <a:gd name="T19" fmla="*/ 155 h 271"/>
                  <a:gd name="T20" fmla="*/ 214 w 627"/>
                  <a:gd name="T21" fmla="*/ 150 h 271"/>
                  <a:gd name="T22" fmla="*/ 231 w 627"/>
                  <a:gd name="T23" fmla="*/ 145 h 271"/>
                  <a:gd name="T24" fmla="*/ 247 w 627"/>
                  <a:gd name="T25" fmla="*/ 138 h 271"/>
                  <a:gd name="T26" fmla="*/ 264 w 627"/>
                  <a:gd name="T27" fmla="*/ 131 h 271"/>
                  <a:gd name="T28" fmla="*/ 283 w 627"/>
                  <a:gd name="T29" fmla="*/ 122 h 271"/>
                  <a:gd name="T30" fmla="*/ 306 w 627"/>
                  <a:gd name="T31" fmla="*/ 111 h 271"/>
                  <a:gd name="T32" fmla="*/ 334 w 627"/>
                  <a:gd name="T33" fmla="*/ 97 h 271"/>
                  <a:gd name="T34" fmla="*/ 369 w 627"/>
                  <a:gd name="T35" fmla="*/ 77 h 271"/>
                  <a:gd name="T36" fmla="*/ 412 w 627"/>
                  <a:gd name="T37" fmla="*/ 54 h 271"/>
                  <a:gd name="T38" fmla="*/ 458 w 627"/>
                  <a:gd name="T39" fmla="*/ 32 h 271"/>
                  <a:gd name="T40" fmla="*/ 504 w 627"/>
                  <a:gd name="T41" fmla="*/ 13 h 271"/>
                  <a:gd name="T42" fmla="*/ 547 w 627"/>
                  <a:gd name="T43" fmla="*/ 1 h 271"/>
                  <a:gd name="T44" fmla="*/ 585 w 627"/>
                  <a:gd name="T45" fmla="*/ 0 h 271"/>
                  <a:gd name="T46" fmla="*/ 613 w 627"/>
                  <a:gd name="T47" fmla="*/ 11 h 271"/>
                  <a:gd name="T48" fmla="*/ 627 w 627"/>
                  <a:gd name="T49" fmla="*/ 37 h 271"/>
                  <a:gd name="T50" fmla="*/ 620 w 627"/>
                  <a:gd name="T51" fmla="*/ 64 h 271"/>
                  <a:gd name="T52" fmla="*/ 598 w 627"/>
                  <a:gd name="T53" fmla="*/ 91 h 271"/>
                  <a:gd name="T54" fmla="*/ 563 w 627"/>
                  <a:gd name="T55" fmla="*/ 116 h 271"/>
                  <a:gd name="T56" fmla="*/ 524 w 627"/>
                  <a:gd name="T57" fmla="*/ 139 h 271"/>
                  <a:gd name="T58" fmla="*/ 483 w 627"/>
                  <a:gd name="T59" fmla="*/ 159 h 271"/>
                  <a:gd name="T60" fmla="*/ 447 w 627"/>
                  <a:gd name="T61" fmla="*/ 175 h 271"/>
                  <a:gd name="T62" fmla="*/ 423 w 627"/>
                  <a:gd name="T63" fmla="*/ 188 h 271"/>
                  <a:gd name="T64" fmla="*/ 410 w 627"/>
                  <a:gd name="T65" fmla="*/ 195 h 271"/>
                  <a:gd name="T66" fmla="*/ 388 w 627"/>
                  <a:gd name="T67" fmla="*/ 200 h 271"/>
                  <a:gd name="T68" fmla="*/ 359 w 627"/>
                  <a:gd name="T69" fmla="*/ 206 h 271"/>
                  <a:gd name="T70" fmla="*/ 325 w 627"/>
                  <a:gd name="T71" fmla="*/ 212 h 271"/>
                  <a:gd name="T72" fmla="*/ 289 w 627"/>
                  <a:gd name="T73" fmla="*/ 218 h 271"/>
                  <a:gd name="T74" fmla="*/ 253 w 627"/>
                  <a:gd name="T75" fmla="*/ 225 h 271"/>
                  <a:gd name="T76" fmla="*/ 221 w 627"/>
                  <a:gd name="T77" fmla="*/ 232 h 271"/>
                  <a:gd name="T78" fmla="*/ 196 w 627"/>
                  <a:gd name="T79" fmla="*/ 238 h 271"/>
                  <a:gd name="T80" fmla="*/ 180 w 627"/>
                  <a:gd name="T81" fmla="*/ 245 h 271"/>
                  <a:gd name="T82" fmla="*/ 162 w 627"/>
                  <a:gd name="T83" fmla="*/ 251 h 271"/>
                  <a:gd name="T84" fmla="*/ 144 w 627"/>
                  <a:gd name="T85" fmla="*/ 256 h 271"/>
                  <a:gd name="T86" fmla="*/ 125 w 627"/>
                  <a:gd name="T87" fmla="*/ 260 h 271"/>
                  <a:gd name="T88" fmla="*/ 104 w 627"/>
                  <a:gd name="T89" fmla="*/ 263 h 271"/>
                  <a:gd name="T90" fmla="*/ 85 w 627"/>
                  <a:gd name="T91" fmla="*/ 265 h 271"/>
                  <a:gd name="T92" fmla="*/ 67 w 627"/>
                  <a:gd name="T93" fmla="*/ 267 h 271"/>
                  <a:gd name="T94" fmla="*/ 51 w 627"/>
                  <a:gd name="T95" fmla="*/ 270 h 271"/>
                  <a:gd name="T96" fmla="*/ 39 w 627"/>
                  <a:gd name="T97" fmla="*/ 270 h 271"/>
                  <a:gd name="T98" fmla="*/ 25 w 627"/>
                  <a:gd name="T99" fmla="*/ 264 h 271"/>
                  <a:gd name="T100" fmla="*/ 11 w 627"/>
                  <a:gd name="T101" fmla="*/ 252 h 271"/>
                  <a:gd name="T102" fmla="*/ 9 w 627"/>
                  <a:gd name="T103" fmla="*/ 24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271">
                    <a:moveTo>
                      <a:pt x="9" y="249"/>
                    </a:moveTo>
                    <a:lnTo>
                      <a:pt x="3" y="237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4" y="214"/>
                    </a:lnTo>
                    <a:lnTo>
                      <a:pt x="8" y="207"/>
                    </a:lnTo>
                    <a:lnTo>
                      <a:pt x="15" y="202"/>
                    </a:lnTo>
                    <a:lnTo>
                      <a:pt x="23" y="197"/>
                    </a:lnTo>
                    <a:lnTo>
                      <a:pt x="35" y="193"/>
                    </a:lnTo>
                    <a:lnTo>
                      <a:pt x="46" y="189"/>
                    </a:lnTo>
                    <a:lnTo>
                      <a:pt x="61" y="185"/>
                    </a:lnTo>
                    <a:lnTo>
                      <a:pt x="75" y="182"/>
                    </a:lnTo>
                    <a:lnTo>
                      <a:pt x="92" y="178"/>
                    </a:lnTo>
                    <a:lnTo>
                      <a:pt x="108" y="174"/>
                    </a:lnTo>
                    <a:lnTo>
                      <a:pt x="126" y="170"/>
                    </a:lnTo>
                    <a:lnTo>
                      <a:pt x="144" y="167"/>
                    </a:lnTo>
                    <a:lnTo>
                      <a:pt x="163" y="164"/>
                    </a:lnTo>
                    <a:lnTo>
                      <a:pt x="174" y="160"/>
                    </a:lnTo>
                    <a:lnTo>
                      <a:pt x="186" y="158"/>
                    </a:lnTo>
                    <a:lnTo>
                      <a:pt x="196" y="155"/>
                    </a:lnTo>
                    <a:lnTo>
                      <a:pt x="206" y="153"/>
                    </a:lnTo>
                    <a:lnTo>
                      <a:pt x="214" y="150"/>
                    </a:lnTo>
                    <a:lnTo>
                      <a:pt x="223" y="147"/>
                    </a:lnTo>
                    <a:lnTo>
                      <a:pt x="231" y="145"/>
                    </a:lnTo>
                    <a:lnTo>
                      <a:pt x="239" y="143"/>
                    </a:lnTo>
                    <a:lnTo>
                      <a:pt x="247" y="138"/>
                    </a:lnTo>
                    <a:lnTo>
                      <a:pt x="255" y="135"/>
                    </a:lnTo>
                    <a:lnTo>
                      <a:pt x="264" y="131"/>
                    </a:lnTo>
                    <a:lnTo>
                      <a:pt x="274" y="128"/>
                    </a:lnTo>
                    <a:lnTo>
                      <a:pt x="283" y="122"/>
                    </a:lnTo>
                    <a:lnTo>
                      <a:pt x="295" y="116"/>
                    </a:lnTo>
                    <a:lnTo>
                      <a:pt x="306" y="111"/>
                    </a:lnTo>
                    <a:lnTo>
                      <a:pt x="320" y="106"/>
                    </a:lnTo>
                    <a:lnTo>
                      <a:pt x="334" y="97"/>
                    </a:lnTo>
                    <a:lnTo>
                      <a:pt x="351" y="87"/>
                    </a:lnTo>
                    <a:lnTo>
                      <a:pt x="369" y="77"/>
                    </a:lnTo>
                    <a:lnTo>
                      <a:pt x="390" y="67"/>
                    </a:lnTo>
                    <a:lnTo>
                      <a:pt x="412" y="54"/>
                    </a:lnTo>
                    <a:lnTo>
                      <a:pt x="435" y="44"/>
                    </a:lnTo>
                    <a:lnTo>
                      <a:pt x="458" y="32"/>
                    </a:lnTo>
                    <a:lnTo>
                      <a:pt x="482" y="23"/>
                    </a:lnTo>
                    <a:lnTo>
                      <a:pt x="504" y="13"/>
                    </a:lnTo>
                    <a:lnTo>
                      <a:pt x="527" y="7"/>
                    </a:lnTo>
                    <a:lnTo>
                      <a:pt x="547" y="1"/>
                    </a:lnTo>
                    <a:lnTo>
                      <a:pt x="568" y="0"/>
                    </a:lnTo>
                    <a:lnTo>
                      <a:pt x="585" y="0"/>
                    </a:lnTo>
                    <a:lnTo>
                      <a:pt x="600" y="4"/>
                    </a:lnTo>
                    <a:lnTo>
                      <a:pt x="613" y="11"/>
                    </a:lnTo>
                    <a:lnTo>
                      <a:pt x="623" y="24"/>
                    </a:lnTo>
                    <a:lnTo>
                      <a:pt x="627" y="37"/>
                    </a:lnTo>
                    <a:lnTo>
                      <a:pt x="626" y="51"/>
                    </a:lnTo>
                    <a:lnTo>
                      <a:pt x="620" y="64"/>
                    </a:lnTo>
                    <a:lnTo>
                      <a:pt x="611" y="78"/>
                    </a:lnTo>
                    <a:lnTo>
                      <a:pt x="598" y="91"/>
                    </a:lnTo>
                    <a:lnTo>
                      <a:pt x="582" y="105"/>
                    </a:lnTo>
                    <a:lnTo>
                      <a:pt x="563" y="116"/>
                    </a:lnTo>
                    <a:lnTo>
                      <a:pt x="545" y="129"/>
                    </a:lnTo>
                    <a:lnTo>
                      <a:pt x="524" y="139"/>
                    </a:lnTo>
                    <a:lnTo>
                      <a:pt x="504" y="150"/>
                    </a:lnTo>
                    <a:lnTo>
                      <a:pt x="483" y="159"/>
                    </a:lnTo>
                    <a:lnTo>
                      <a:pt x="465" y="169"/>
                    </a:lnTo>
                    <a:lnTo>
                      <a:pt x="447" y="175"/>
                    </a:lnTo>
                    <a:lnTo>
                      <a:pt x="434" y="182"/>
                    </a:lnTo>
                    <a:lnTo>
                      <a:pt x="423" y="188"/>
                    </a:lnTo>
                    <a:lnTo>
                      <a:pt x="417" y="192"/>
                    </a:lnTo>
                    <a:lnTo>
                      <a:pt x="410" y="195"/>
                    </a:lnTo>
                    <a:lnTo>
                      <a:pt x="400" y="197"/>
                    </a:lnTo>
                    <a:lnTo>
                      <a:pt x="388" y="200"/>
                    </a:lnTo>
                    <a:lnTo>
                      <a:pt x="375" y="204"/>
                    </a:lnTo>
                    <a:lnTo>
                      <a:pt x="359" y="206"/>
                    </a:lnTo>
                    <a:lnTo>
                      <a:pt x="343" y="208"/>
                    </a:lnTo>
                    <a:lnTo>
                      <a:pt x="325" y="212"/>
                    </a:lnTo>
                    <a:lnTo>
                      <a:pt x="308" y="215"/>
                    </a:lnTo>
                    <a:lnTo>
                      <a:pt x="289" y="218"/>
                    </a:lnTo>
                    <a:lnTo>
                      <a:pt x="271" y="221"/>
                    </a:lnTo>
                    <a:lnTo>
                      <a:pt x="253" y="225"/>
                    </a:lnTo>
                    <a:lnTo>
                      <a:pt x="237" y="228"/>
                    </a:lnTo>
                    <a:lnTo>
                      <a:pt x="221" y="232"/>
                    </a:lnTo>
                    <a:lnTo>
                      <a:pt x="208" y="235"/>
                    </a:lnTo>
                    <a:lnTo>
                      <a:pt x="196" y="238"/>
                    </a:lnTo>
                    <a:lnTo>
                      <a:pt x="189" y="243"/>
                    </a:lnTo>
                    <a:lnTo>
                      <a:pt x="180" y="245"/>
                    </a:lnTo>
                    <a:lnTo>
                      <a:pt x="172" y="249"/>
                    </a:lnTo>
                    <a:lnTo>
                      <a:pt x="162" y="251"/>
                    </a:lnTo>
                    <a:lnTo>
                      <a:pt x="154" y="255"/>
                    </a:lnTo>
                    <a:lnTo>
                      <a:pt x="144" y="256"/>
                    </a:lnTo>
                    <a:lnTo>
                      <a:pt x="134" y="258"/>
                    </a:lnTo>
                    <a:lnTo>
                      <a:pt x="125" y="260"/>
                    </a:lnTo>
                    <a:lnTo>
                      <a:pt x="115" y="263"/>
                    </a:lnTo>
                    <a:lnTo>
                      <a:pt x="104" y="263"/>
                    </a:lnTo>
                    <a:lnTo>
                      <a:pt x="95" y="264"/>
                    </a:lnTo>
                    <a:lnTo>
                      <a:pt x="85" y="265"/>
                    </a:lnTo>
                    <a:lnTo>
                      <a:pt x="76" y="266"/>
                    </a:lnTo>
                    <a:lnTo>
                      <a:pt x="67" y="267"/>
                    </a:lnTo>
                    <a:lnTo>
                      <a:pt x="60" y="268"/>
                    </a:lnTo>
                    <a:lnTo>
                      <a:pt x="51" y="270"/>
                    </a:lnTo>
                    <a:lnTo>
                      <a:pt x="46" y="271"/>
                    </a:lnTo>
                    <a:lnTo>
                      <a:pt x="39" y="270"/>
                    </a:lnTo>
                    <a:lnTo>
                      <a:pt x="32" y="267"/>
                    </a:lnTo>
                    <a:lnTo>
                      <a:pt x="25" y="264"/>
                    </a:lnTo>
                    <a:lnTo>
                      <a:pt x="20" y="260"/>
                    </a:lnTo>
                    <a:lnTo>
                      <a:pt x="11" y="252"/>
                    </a:lnTo>
                    <a:lnTo>
                      <a:pt x="9" y="249"/>
                    </a:lnTo>
                    <a:lnTo>
                      <a:pt x="9" y="24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206375" y="408940"/>
                <a:ext cx="27940" cy="12065"/>
              </a:xfrm>
              <a:custGeom>
                <a:avLst/>
                <a:gdLst>
                  <a:gd name="T0" fmla="*/ 23 w 176"/>
                  <a:gd name="T1" fmla="*/ 9 h 57"/>
                  <a:gd name="T2" fmla="*/ 27 w 176"/>
                  <a:gd name="T3" fmla="*/ 9 h 57"/>
                  <a:gd name="T4" fmla="*/ 33 w 176"/>
                  <a:gd name="T5" fmla="*/ 9 h 57"/>
                  <a:gd name="T6" fmla="*/ 39 w 176"/>
                  <a:gd name="T7" fmla="*/ 9 h 57"/>
                  <a:gd name="T8" fmla="*/ 46 w 176"/>
                  <a:gd name="T9" fmla="*/ 9 h 57"/>
                  <a:gd name="T10" fmla="*/ 53 w 176"/>
                  <a:gd name="T11" fmla="*/ 9 h 57"/>
                  <a:gd name="T12" fmla="*/ 61 w 176"/>
                  <a:gd name="T13" fmla="*/ 9 h 57"/>
                  <a:gd name="T14" fmla="*/ 69 w 176"/>
                  <a:gd name="T15" fmla="*/ 9 h 57"/>
                  <a:gd name="T16" fmla="*/ 77 w 176"/>
                  <a:gd name="T17" fmla="*/ 9 h 57"/>
                  <a:gd name="T18" fmla="*/ 85 w 176"/>
                  <a:gd name="T19" fmla="*/ 8 h 57"/>
                  <a:gd name="T20" fmla="*/ 93 w 176"/>
                  <a:gd name="T21" fmla="*/ 7 h 57"/>
                  <a:gd name="T22" fmla="*/ 102 w 176"/>
                  <a:gd name="T23" fmla="*/ 5 h 57"/>
                  <a:gd name="T24" fmla="*/ 110 w 176"/>
                  <a:gd name="T25" fmla="*/ 5 h 57"/>
                  <a:gd name="T26" fmla="*/ 117 w 176"/>
                  <a:gd name="T27" fmla="*/ 3 h 57"/>
                  <a:gd name="T28" fmla="*/ 125 w 176"/>
                  <a:gd name="T29" fmla="*/ 3 h 57"/>
                  <a:gd name="T30" fmla="*/ 132 w 176"/>
                  <a:gd name="T31" fmla="*/ 1 h 57"/>
                  <a:gd name="T32" fmla="*/ 140 w 176"/>
                  <a:gd name="T33" fmla="*/ 1 h 57"/>
                  <a:gd name="T34" fmla="*/ 150 w 176"/>
                  <a:gd name="T35" fmla="*/ 0 h 57"/>
                  <a:gd name="T36" fmla="*/ 160 w 176"/>
                  <a:gd name="T37" fmla="*/ 1 h 57"/>
                  <a:gd name="T38" fmla="*/ 167 w 176"/>
                  <a:gd name="T39" fmla="*/ 4 h 57"/>
                  <a:gd name="T40" fmla="*/ 174 w 176"/>
                  <a:gd name="T41" fmla="*/ 10 h 57"/>
                  <a:gd name="T42" fmla="*/ 176 w 176"/>
                  <a:gd name="T43" fmla="*/ 16 h 57"/>
                  <a:gd name="T44" fmla="*/ 176 w 176"/>
                  <a:gd name="T45" fmla="*/ 25 h 57"/>
                  <a:gd name="T46" fmla="*/ 170 w 176"/>
                  <a:gd name="T47" fmla="*/ 33 h 57"/>
                  <a:gd name="T48" fmla="*/ 161 w 176"/>
                  <a:gd name="T49" fmla="*/ 44 h 57"/>
                  <a:gd name="T50" fmla="*/ 152 w 176"/>
                  <a:gd name="T51" fmla="*/ 45 h 57"/>
                  <a:gd name="T52" fmla="*/ 144 w 176"/>
                  <a:gd name="T53" fmla="*/ 47 h 57"/>
                  <a:gd name="T54" fmla="*/ 135 w 176"/>
                  <a:gd name="T55" fmla="*/ 48 h 57"/>
                  <a:gd name="T56" fmla="*/ 128 w 176"/>
                  <a:gd name="T57" fmla="*/ 50 h 57"/>
                  <a:gd name="T58" fmla="*/ 120 w 176"/>
                  <a:gd name="T59" fmla="*/ 52 h 57"/>
                  <a:gd name="T60" fmla="*/ 111 w 176"/>
                  <a:gd name="T61" fmla="*/ 53 h 57"/>
                  <a:gd name="T62" fmla="*/ 103 w 176"/>
                  <a:gd name="T63" fmla="*/ 54 h 57"/>
                  <a:gd name="T64" fmla="*/ 96 w 176"/>
                  <a:gd name="T65" fmla="*/ 56 h 57"/>
                  <a:gd name="T66" fmla="*/ 86 w 176"/>
                  <a:gd name="T67" fmla="*/ 56 h 57"/>
                  <a:gd name="T68" fmla="*/ 77 w 176"/>
                  <a:gd name="T69" fmla="*/ 56 h 57"/>
                  <a:gd name="T70" fmla="*/ 68 w 176"/>
                  <a:gd name="T71" fmla="*/ 56 h 57"/>
                  <a:gd name="T72" fmla="*/ 61 w 176"/>
                  <a:gd name="T73" fmla="*/ 57 h 57"/>
                  <a:gd name="T74" fmla="*/ 51 w 176"/>
                  <a:gd name="T75" fmla="*/ 56 h 57"/>
                  <a:gd name="T76" fmla="*/ 42 w 176"/>
                  <a:gd name="T77" fmla="*/ 56 h 57"/>
                  <a:gd name="T78" fmla="*/ 33 w 176"/>
                  <a:gd name="T79" fmla="*/ 55 h 57"/>
                  <a:gd name="T80" fmla="*/ 26 w 176"/>
                  <a:gd name="T81" fmla="*/ 55 h 57"/>
                  <a:gd name="T82" fmla="*/ 13 w 176"/>
                  <a:gd name="T83" fmla="*/ 50 h 57"/>
                  <a:gd name="T84" fmla="*/ 6 w 176"/>
                  <a:gd name="T85" fmla="*/ 45 h 57"/>
                  <a:gd name="T86" fmla="*/ 1 w 176"/>
                  <a:gd name="T87" fmla="*/ 37 h 57"/>
                  <a:gd name="T88" fmla="*/ 0 w 176"/>
                  <a:gd name="T89" fmla="*/ 29 h 57"/>
                  <a:gd name="T90" fmla="*/ 1 w 176"/>
                  <a:gd name="T91" fmla="*/ 19 h 57"/>
                  <a:gd name="T92" fmla="*/ 6 w 176"/>
                  <a:gd name="T93" fmla="*/ 14 h 57"/>
                  <a:gd name="T94" fmla="*/ 12 w 176"/>
                  <a:gd name="T95" fmla="*/ 9 h 57"/>
                  <a:gd name="T96" fmla="*/ 23 w 176"/>
                  <a:gd name="T97" fmla="*/ 9 h 57"/>
                  <a:gd name="T98" fmla="*/ 23 w 176"/>
                  <a:gd name="T99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6" h="57">
                    <a:moveTo>
                      <a:pt x="23" y="9"/>
                    </a:moveTo>
                    <a:lnTo>
                      <a:pt x="27" y="9"/>
                    </a:lnTo>
                    <a:lnTo>
                      <a:pt x="33" y="9"/>
                    </a:lnTo>
                    <a:lnTo>
                      <a:pt x="39" y="9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69" y="9"/>
                    </a:lnTo>
                    <a:lnTo>
                      <a:pt x="77" y="9"/>
                    </a:lnTo>
                    <a:lnTo>
                      <a:pt x="85" y="8"/>
                    </a:lnTo>
                    <a:lnTo>
                      <a:pt x="93" y="7"/>
                    </a:lnTo>
                    <a:lnTo>
                      <a:pt x="102" y="5"/>
                    </a:lnTo>
                    <a:lnTo>
                      <a:pt x="110" y="5"/>
                    </a:lnTo>
                    <a:lnTo>
                      <a:pt x="117" y="3"/>
                    </a:lnTo>
                    <a:lnTo>
                      <a:pt x="125" y="3"/>
                    </a:lnTo>
                    <a:lnTo>
                      <a:pt x="132" y="1"/>
                    </a:lnTo>
                    <a:lnTo>
                      <a:pt x="140" y="1"/>
                    </a:lnTo>
                    <a:lnTo>
                      <a:pt x="150" y="0"/>
                    </a:lnTo>
                    <a:lnTo>
                      <a:pt x="160" y="1"/>
                    </a:lnTo>
                    <a:lnTo>
                      <a:pt x="167" y="4"/>
                    </a:lnTo>
                    <a:lnTo>
                      <a:pt x="174" y="10"/>
                    </a:lnTo>
                    <a:lnTo>
                      <a:pt x="176" y="16"/>
                    </a:lnTo>
                    <a:lnTo>
                      <a:pt x="176" y="25"/>
                    </a:lnTo>
                    <a:lnTo>
                      <a:pt x="170" y="33"/>
                    </a:lnTo>
                    <a:lnTo>
                      <a:pt x="161" y="44"/>
                    </a:lnTo>
                    <a:lnTo>
                      <a:pt x="152" y="45"/>
                    </a:lnTo>
                    <a:lnTo>
                      <a:pt x="144" y="47"/>
                    </a:lnTo>
                    <a:lnTo>
                      <a:pt x="135" y="48"/>
                    </a:lnTo>
                    <a:lnTo>
                      <a:pt x="128" y="50"/>
                    </a:lnTo>
                    <a:lnTo>
                      <a:pt x="120" y="52"/>
                    </a:lnTo>
                    <a:lnTo>
                      <a:pt x="111" y="53"/>
                    </a:lnTo>
                    <a:lnTo>
                      <a:pt x="103" y="54"/>
                    </a:lnTo>
                    <a:lnTo>
                      <a:pt x="96" y="56"/>
                    </a:lnTo>
                    <a:lnTo>
                      <a:pt x="86" y="56"/>
                    </a:lnTo>
                    <a:lnTo>
                      <a:pt x="77" y="56"/>
                    </a:lnTo>
                    <a:lnTo>
                      <a:pt x="68" y="56"/>
                    </a:lnTo>
                    <a:lnTo>
                      <a:pt x="61" y="57"/>
                    </a:lnTo>
                    <a:lnTo>
                      <a:pt x="51" y="56"/>
                    </a:lnTo>
                    <a:lnTo>
                      <a:pt x="42" y="56"/>
                    </a:lnTo>
                    <a:lnTo>
                      <a:pt x="33" y="55"/>
                    </a:lnTo>
                    <a:lnTo>
                      <a:pt x="26" y="55"/>
                    </a:lnTo>
                    <a:lnTo>
                      <a:pt x="13" y="50"/>
                    </a:lnTo>
                    <a:lnTo>
                      <a:pt x="6" y="45"/>
                    </a:lnTo>
                    <a:lnTo>
                      <a:pt x="1" y="37"/>
                    </a:lnTo>
                    <a:lnTo>
                      <a:pt x="0" y="29"/>
                    </a:lnTo>
                    <a:lnTo>
                      <a:pt x="1" y="19"/>
                    </a:lnTo>
                    <a:lnTo>
                      <a:pt x="6" y="14"/>
                    </a:lnTo>
                    <a:lnTo>
                      <a:pt x="12" y="9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205740" y="427355"/>
                <a:ext cx="27940" cy="12700"/>
              </a:xfrm>
              <a:custGeom>
                <a:avLst/>
                <a:gdLst>
                  <a:gd name="T0" fmla="*/ 23 w 178"/>
                  <a:gd name="T1" fmla="*/ 11 h 58"/>
                  <a:gd name="T2" fmla="*/ 27 w 178"/>
                  <a:gd name="T3" fmla="*/ 11 h 58"/>
                  <a:gd name="T4" fmla="*/ 33 w 178"/>
                  <a:gd name="T5" fmla="*/ 11 h 58"/>
                  <a:gd name="T6" fmla="*/ 39 w 178"/>
                  <a:gd name="T7" fmla="*/ 11 h 58"/>
                  <a:gd name="T8" fmla="*/ 46 w 178"/>
                  <a:gd name="T9" fmla="*/ 11 h 58"/>
                  <a:gd name="T10" fmla="*/ 53 w 178"/>
                  <a:gd name="T11" fmla="*/ 10 h 58"/>
                  <a:gd name="T12" fmla="*/ 61 w 178"/>
                  <a:gd name="T13" fmla="*/ 10 h 58"/>
                  <a:gd name="T14" fmla="*/ 69 w 178"/>
                  <a:gd name="T15" fmla="*/ 10 h 58"/>
                  <a:gd name="T16" fmla="*/ 77 w 178"/>
                  <a:gd name="T17" fmla="*/ 10 h 58"/>
                  <a:gd name="T18" fmla="*/ 85 w 178"/>
                  <a:gd name="T19" fmla="*/ 8 h 58"/>
                  <a:gd name="T20" fmla="*/ 93 w 178"/>
                  <a:gd name="T21" fmla="*/ 7 h 58"/>
                  <a:gd name="T22" fmla="*/ 102 w 178"/>
                  <a:gd name="T23" fmla="*/ 6 h 58"/>
                  <a:gd name="T24" fmla="*/ 110 w 178"/>
                  <a:gd name="T25" fmla="*/ 6 h 58"/>
                  <a:gd name="T26" fmla="*/ 117 w 178"/>
                  <a:gd name="T27" fmla="*/ 5 h 58"/>
                  <a:gd name="T28" fmla="*/ 125 w 178"/>
                  <a:gd name="T29" fmla="*/ 4 h 58"/>
                  <a:gd name="T30" fmla="*/ 132 w 178"/>
                  <a:gd name="T31" fmla="*/ 3 h 58"/>
                  <a:gd name="T32" fmla="*/ 140 w 178"/>
                  <a:gd name="T33" fmla="*/ 3 h 58"/>
                  <a:gd name="T34" fmla="*/ 150 w 178"/>
                  <a:gd name="T35" fmla="*/ 0 h 58"/>
                  <a:gd name="T36" fmla="*/ 160 w 178"/>
                  <a:gd name="T37" fmla="*/ 3 h 58"/>
                  <a:gd name="T38" fmla="*/ 168 w 178"/>
                  <a:gd name="T39" fmla="*/ 5 h 58"/>
                  <a:gd name="T40" fmla="*/ 175 w 178"/>
                  <a:gd name="T41" fmla="*/ 12 h 58"/>
                  <a:gd name="T42" fmla="*/ 178 w 178"/>
                  <a:gd name="T43" fmla="*/ 18 h 58"/>
                  <a:gd name="T44" fmla="*/ 178 w 178"/>
                  <a:gd name="T45" fmla="*/ 26 h 58"/>
                  <a:gd name="T46" fmla="*/ 173 w 178"/>
                  <a:gd name="T47" fmla="*/ 34 h 58"/>
                  <a:gd name="T48" fmla="*/ 163 w 178"/>
                  <a:gd name="T49" fmla="*/ 43 h 58"/>
                  <a:gd name="T50" fmla="*/ 153 w 178"/>
                  <a:gd name="T51" fmla="*/ 44 h 58"/>
                  <a:gd name="T52" fmla="*/ 146 w 178"/>
                  <a:gd name="T53" fmla="*/ 46 h 58"/>
                  <a:gd name="T54" fmla="*/ 137 w 178"/>
                  <a:gd name="T55" fmla="*/ 48 h 58"/>
                  <a:gd name="T56" fmla="*/ 129 w 178"/>
                  <a:gd name="T57" fmla="*/ 50 h 58"/>
                  <a:gd name="T58" fmla="*/ 120 w 178"/>
                  <a:gd name="T59" fmla="*/ 51 h 58"/>
                  <a:gd name="T60" fmla="*/ 112 w 178"/>
                  <a:gd name="T61" fmla="*/ 52 h 58"/>
                  <a:gd name="T62" fmla="*/ 103 w 178"/>
                  <a:gd name="T63" fmla="*/ 53 h 58"/>
                  <a:gd name="T64" fmla="*/ 96 w 178"/>
                  <a:gd name="T65" fmla="*/ 56 h 58"/>
                  <a:gd name="T66" fmla="*/ 86 w 178"/>
                  <a:gd name="T67" fmla="*/ 56 h 58"/>
                  <a:gd name="T68" fmla="*/ 77 w 178"/>
                  <a:gd name="T69" fmla="*/ 57 h 58"/>
                  <a:gd name="T70" fmla="*/ 68 w 178"/>
                  <a:gd name="T71" fmla="*/ 57 h 58"/>
                  <a:gd name="T72" fmla="*/ 59 w 178"/>
                  <a:gd name="T73" fmla="*/ 58 h 58"/>
                  <a:gd name="T74" fmla="*/ 50 w 178"/>
                  <a:gd name="T75" fmla="*/ 57 h 58"/>
                  <a:gd name="T76" fmla="*/ 42 w 178"/>
                  <a:gd name="T77" fmla="*/ 57 h 58"/>
                  <a:gd name="T78" fmla="*/ 33 w 178"/>
                  <a:gd name="T79" fmla="*/ 57 h 58"/>
                  <a:gd name="T80" fmla="*/ 26 w 178"/>
                  <a:gd name="T81" fmla="*/ 57 h 58"/>
                  <a:gd name="T82" fmla="*/ 13 w 178"/>
                  <a:gd name="T83" fmla="*/ 52 h 58"/>
                  <a:gd name="T84" fmla="*/ 6 w 178"/>
                  <a:gd name="T85" fmla="*/ 46 h 58"/>
                  <a:gd name="T86" fmla="*/ 1 w 178"/>
                  <a:gd name="T87" fmla="*/ 38 h 58"/>
                  <a:gd name="T88" fmla="*/ 0 w 178"/>
                  <a:gd name="T89" fmla="*/ 30 h 58"/>
                  <a:gd name="T90" fmla="*/ 1 w 178"/>
                  <a:gd name="T91" fmla="*/ 21 h 58"/>
                  <a:gd name="T92" fmla="*/ 6 w 178"/>
                  <a:gd name="T93" fmla="*/ 15 h 58"/>
                  <a:gd name="T94" fmla="*/ 12 w 178"/>
                  <a:gd name="T95" fmla="*/ 11 h 58"/>
                  <a:gd name="T96" fmla="*/ 23 w 178"/>
                  <a:gd name="T97" fmla="*/ 11 h 58"/>
                  <a:gd name="T98" fmla="*/ 23 w 178"/>
                  <a:gd name="T9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8" h="58">
                    <a:moveTo>
                      <a:pt x="23" y="11"/>
                    </a:moveTo>
                    <a:lnTo>
                      <a:pt x="27" y="11"/>
                    </a:lnTo>
                    <a:lnTo>
                      <a:pt x="33" y="11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53" y="10"/>
                    </a:lnTo>
                    <a:lnTo>
                      <a:pt x="61" y="10"/>
                    </a:lnTo>
                    <a:lnTo>
                      <a:pt x="69" y="10"/>
                    </a:lnTo>
                    <a:lnTo>
                      <a:pt x="77" y="10"/>
                    </a:lnTo>
                    <a:lnTo>
                      <a:pt x="85" y="8"/>
                    </a:lnTo>
                    <a:lnTo>
                      <a:pt x="93" y="7"/>
                    </a:lnTo>
                    <a:lnTo>
                      <a:pt x="102" y="6"/>
                    </a:lnTo>
                    <a:lnTo>
                      <a:pt x="110" y="6"/>
                    </a:lnTo>
                    <a:lnTo>
                      <a:pt x="117" y="5"/>
                    </a:lnTo>
                    <a:lnTo>
                      <a:pt x="125" y="4"/>
                    </a:lnTo>
                    <a:lnTo>
                      <a:pt x="132" y="3"/>
                    </a:lnTo>
                    <a:lnTo>
                      <a:pt x="140" y="3"/>
                    </a:lnTo>
                    <a:lnTo>
                      <a:pt x="150" y="0"/>
                    </a:lnTo>
                    <a:lnTo>
                      <a:pt x="160" y="3"/>
                    </a:lnTo>
                    <a:lnTo>
                      <a:pt x="168" y="5"/>
                    </a:lnTo>
                    <a:lnTo>
                      <a:pt x="175" y="12"/>
                    </a:lnTo>
                    <a:lnTo>
                      <a:pt x="178" y="18"/>
                    </a:lnTo>
                    <a:lnTo>
                      <a:pt x="178" y="26"/>
                    </a:lnTo>
                    <a:lnTo>
                      <a:pt x="173" y="34"/>
                    </a:lnTo>
                    <a:lnTo>
                      <a:pt x="163" y="43"/>
                    </a:lnTo>
                    <a:lnTo>
                      <a:pt x="153" y="44"/>
                    </a:lnTo>
                    <a:lnTo>
                      <a:pt x="146" y="46"/>
                    </a:lnTo>
                    <a:lnTo>
                      <a:pt x="137" y="48"/>
                    </a:lnTo>
                    <a:lnTo>
                      <a:pt x="129" y="50"/>
                    </a:lnTo>
                    <a:lnTo>
                      <a:pt x="120" y="51"/>
                    </a:lnTo>
                    <a:lnTo>
                      <a:pt x="112" y="52"/>
                    </a:lnTo>
                    <a:lnTo>
                      <a:pt x="103" y="53"/>
                    </a:lnTo>
                    <a:lnTo>
                      <a:pt x="96" y="56"/>
                    </a:lnTo>
                    <a:lnTo>
                      <a:pt x="86" y="56"/>
                    </a:lnTo>
                    <a:lnTo>
                      <a:pt x="77" y="57"/>
                    </a:lnTo>
                    <a:lnTo>
                      <a:pt x="68" y="57"/>
                    </a:lnTo>
                    <a:lnTo>
                      <a:pt x="59" y="58"/>
                    </a:lnTo>
                    <a:lnTo>
                      <a:pt x="50" y="57"/>
                    </a:lnTo>
                    <a:lnTo>
                      <a:pt x="42" y="57"/>
                    </a:lnTo>
                    <a:lnTo>
                      <a:pt x="33" y="57"/>
                    </a:lnTo>
                    <a:lnTo>
                      <a:pt x="26" y="57"/>
                    </a:lnTo>
                    <a:lnTo>
                      <a:pt x="13" y="52"/>
                    </a:lnTo>
                    <a:lnTo>
                      <a:pt x="6" y="46"/>
                    </a:lnTo>
                    <a:lnTo>
                      <a:pt x="1" y="38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6" y="15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485140" y="306705"/>
                <a:ext cx="23495" cy="17145"/>
              </a:xfrm>
              <a:custGeom>
                <a:avLst/>
                <a:gdLst>
                  <a:gd name="T0" fmla="*/ 147 w 147"/>
                  <a:gd name="T1" fmla="*/ 0 h 82"/>
                  <a:gd name="T2" fmla="*/ 134 w 147"/>
                  <a:gd name="T3" fmla="*/ 64 h 82"/>
                  <a:gd name="T4" fmla="*/ 126 w 147"/>
                  <a:gd name="T5" fmla="*/ 67 h 82"/>
                  <a:gd name="T6" fmla="*/ 118 w 147"/>
                  <a:gd name="T7" fmla="*/ 70 h 82"/>
                  <a:gd name="T8" fmla="*/ 110 w 147"/>
                  <a:gd name="T9" fmla="*/ 72 h 82"/>
                  <a:gd name="T10" fmla="*/ 103 w 147"/>
                  <a:gd name="T11" fmla="*/ 76 h 82"/>
                  <a:gd name="T12" fmla="*/ 93 w 147"/>
                  <a:gd name="T13" fmla="*/ 77 h 82"/>
                  <a:gd name="T14" fmla="*/ 84 w 147"/>
                  <a:gd name="T15" fmla="*/ 78 h 82"/>
                  <a:gd name="T16" fmla="*/ 75 w 147"/>
                  <a:gd name="T17" fmla="*/ 79 h 82"/>
                  <a:gd name="T18" fmla="*/ 68 w 147"/>
                  <a:gd name="T19" fmla="*/ 82 h 82"/>
                  <a:gd name="T20" fmla="*/ 58 w 147"/>
                  <a:gd name="T21" fmla="*/ 82 h 82"/>
                  <a:gd name="T22" fmla="*/ 49 w 147"/>
                  <a:gd name="T23" fmla="*/ 82 h 82"/>
                  <a:gd name="T24" fmla="*/ 41 w 147"/>
                  <a:gd name="T25" fmla="*/ 80 h 82"/>
                  <a:gd name="T26" fmla="*/ 34 w 147"/>
                  <a:gd name="T27" fmla="*/ 80 h 82"/>
                  <a:gd name="T28" fmla="*/ 27 w 147"/>
                  <a:gd name="T29" fmla="*/ 78 h 82"/>
                  <a:gd name="T30" fmla="*/ 19 w 147"/>
                  <a:gd name="T31" fmla="*/ 77 h 82"/>
                  <a:gd name="T32" fmla="*/ 13 w 147"/>
                  <a:gd name="T33" fmla="*/ 75 h 82"/>
                  <a:gd name="T34" fmla="*/ 10 w 147"/>
                  <a:gd name="T35" fmla="*/ 72 h 82"/>
                  <a:gd name="T36" fmla="*/ 1 w 147"/>
                  <a:gd name="T37" fmla="*/ 60 h 82"/>
                  <a:gd name="T38" fmla="*/ 0 w 147"/>
                  <a:gd name="T39" fmla="*/ 49 h 82"/>
                  <a:gd name="T40" fmla="*/ 1 w 147"/>
                  <a:gd name="T41" fmla="*/ 43 h 82"/>
                  <a:gd name="T42" fmla="*/ 6 w 147"/>
                  <a:gd name="T43" fmla="*/ 40 h 82"/>
                  <a:gd name="T44" fmla="*/ 11 w 147"/>
                  <a:gd name="T45" fmla="*/ 37 h 82"/>
                  <a:gd name="T46" fmla="*/ 18 w 147"/>
                  <a:gd name="T47" fmla="*/ 35 h 82"/>
                  <a:gd name="T48" fmla="*/ 25 w 147"/>
                  <a:gd name="T49" fmla="*/ 33 h 82"/>
                  <a:gd name="T50" fmla="*/ 34 w 147"/>
                  <a:gd name="T51" fmla="*/ 33 h 82"/>
                  <a:gd name="T52" fmla="*/ 41 w 147"/>
                  <a:gd name="T53" fmla="*/ 31 h 82"/>
                  <a:gd name="T54" fmla="*/ 49 w 147"/>
                  <a:gd name="T55" fmla="*/ 31 h 82"/>
                  <a:gd name="T56" fmla="*/ 57 w 147"/>
                  <a:gd name="T57" fmla="*/ 28 h 82"/>
                  <a:gd name="T58" fmla="*/ 65 w 147"/>
                  <a:gd name="T59" fmla="*/ 26 h 82"/>
                  <a:gd name="T60" fmla="*/ 74 w 147"/>
                  <a:gd name="T61" fmla="*/ 24 h 82"/>
                  <a:gd name="T62" fmla="*/ 82 w 147"/>
                  <a:gd name="T63" fmla="*/ 23 h 82"/>
                  <a:gd name="T64" fmla="*/ 89 w 147"/>
                  <a:gd name="T65" fmla="*/ 19 h 82"/>
                  <a:gd name="T66" fmla="*/ 98 w 147"/>
                  <a:gd name="T67" fmla="*/ 17 h 82"/>
                  <a:gd name="T68" fmla="*/ 106 w 147"/>
                  <a:gd name="T69" fmla="*/ 15 h 82"/>
                  <a:gd name="T70" fmla="*/ 115 w 147"/>
                  <a:gd name="T71" fmla="*/ 12 h 82"/>
                  <a:gd name="T72" fmla="*/ 122 w 147"/>
                  <a:gd name="T73" fmla="*/ 9 h 82"/>
                  <a:gd name="T74" fmla="*/ 130 w 147"/>
                  <a:gd name="T75" fmla="*/ 5 h 82"/>
                  <a:gd name="T76" fmla="*/ 139 w 147"/>
                  <a:gd name="T77" fmla="*/ 2 h 82"/>
                  <a:gd name="T78" fmla="*/ 147 w 147"/>
                  <a:gd name="T79" fmla="*/ 0 h 82"/>
                  <a:gd name="T80" fmla="*/ 147 w 147"/>
                  <a:gd name="T8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82">
                    <a:moveTo>
                      <a:pt x="147" y="0"/>
                    </a:moveTo>
                    <a:lnTo>
                      <a:pt x="134" y="64"/>
                    </a:lnTo>
                    <a:lnTo>
                      <a:pt x="126" y="67"/>
                    </a:lnTo>
                    <a:lnTo>
                      <a:pt x="118" y="70"/>
                    </a:lnTo>
                    <a:lnTo>
                      <a:pt x="110" y="72"/>
                    </a:lnTo>
                    <a:lnTo>
                      <a:pt x="103" y="76"/>
                    </a:lnTo>
                    <a:lnTo>
                      <a:pt x="93" y="77"/>
                    </a:lnTo>
                    <a:lnTo>
                      <a:pt x="84" y="78"/>
                    </a:lnTo>
                    <a:lnTo>
                      <a:pt x="75" y="79"/>
                    </a:lnTo>
                    <a:lnTo>
                      <a:pt x="68" y="82"/>
                    </a:lnTo>
                    <a:lnTo>
                      <a:pt x="58" y="82"/>
                    </a:lnTo>
                    <a:lnTo>
                      <a:pt x="49" y="82"/>
                    </a:lnTo>
                    <a:lnTo>
                      <a:pt x="41" y="80"/>
                    </a:lnTo>
                    <a:lnTo>
                      <a:pt x="34" y="80"/>
                    </a:lnTo>
                    <a:lnTo>
                      <a:pt x="27" y="78"/>
                    </a:lnTo>
                    <a:lnTo>
                      <a:pt x="19" y="77"/>
                    </a:lnTo>
                    <a:lnTo>
                      <a:pt x="13" y="75"/>
                    </a:lnTo>
                    <a:lnTo>
                      <a:pt x="10" y="72"/>
                    </a:lnTo>
                    <a:lnTo>
                      <a:pt x="1" y="60"/>
                    </a:lnTo>
                    <a:lnTo>
                      <a:pt x="0" y="49"/>
                    </a:lnTo>
                    <a:lnTo>
                      <a:pt x="1" y="43"/>
                    </a:lnTo>
                    <a:lnTo>
                      <a:pt x="6" y="40"/>
                    </a:lnTo>
                    <a:lnTo>
                      <a:pt x="11" y="37"/>
                    </a:lnTo>
                    <a:lnTo>
                      <a:pt x="18" y="35"/>
                    </a:lnTo>
                    <a:lnTo>
                      <a:pt x="25" y="33"/>
                    </a:lnTo>
                    <a:lnTo>
                      <a:pt x="34" y="33"/>
                    </a:lnTo>
                    <a:lnTo>
                      <a:pt x="41" y="31"/>
                    </a:lnTo>
                    <a:lnTo>
                      <a:pt x="49" y="31"/>
                    </a:lnTo>
                    <a:lnTo>
                      <a:pt x="57" y="28"/>
                    </a:lnTo>
                    <a:lnTo>
                      <a:pt x="65" y="26"/>
                    </a:lnTo>
                    <a:lnTo>
                      <a:pt x="74" y="24"/>
                    </a:lnTo>
                    <a:lnTo>
                      <a:pt x="82" y="23"/>
                    </a:lnTo>
                    <a:lnTo>
                      <a:pt x="89" y="19"/>
                    </a:lnTo>
                    <a:lnTo>
                      <a:pt x="98" y="17"/>
                    </a:lnTo>
                    <a:lnTo>
                      <a:pt x="106" y="15"/>
                    </a:lnTo>
                    <a:lnTo>
                      <a:pt x="115" y="12"/>
                    </a:lnTo>
                    <a:lnTo>
                      <a:pt x="122" y="9"/>
                    </a:lnTo>
                    <a:lnTo>
                      <a:pt x="130" y="5"/>
                    </a:lnTo>
                    <a:lnTo>
                      <a:pt x="139" y="2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474980" y="332105"/>
                <a:ext cx="25400" cy="15875"/>
              </a:xfrm>
              <a:custGeom>
                <a:avLst/>
                <a:gdLst>
                  <a:gd name="T0" fmla="*/ 159 w 159"/>
                  <a:gd name="T1" fmla="*/ 21 h 76"/>
                  <a:gd name="T2" fmla="*/ 118 w 159"/>
                  <a:gd name="T3" fmla="*/ 76 h 76"/>
                  <a:gd name="T4" fmla="*/ 108 w 159"/>
                  <a:gd name="T5" fmla="*/ 74 h 76"/>
                  <a:gd name="T6" fmla="*/ 101 w 159"/>
                  <a:gd name="T7" fmla="*/ 74 h 76"/>
                  <a:gd name="T8" fmla="*/ 92 w 159"/>
                  <a:gd name="T9" fmla="*/ 73 h 76"/>
                  <a:gd name="T10" fmla="*/ 84 w 159"/>
                  <a:gd name="T11" fmla="*/ 72 h 76"/>
                  <a:gd name="T12" fmla="*/ 75 w 159"/>
                  <a:gd name="T13" fmla="*/ 70 h 76"/>
                  <a:gd name="T14" fmla="*/ 66 w 159"/>
                  <a:gd name="T15" fmla="*/ 69 h 76"/>
                  <a:gd name="T16" fmla="*/ 58 w 159"/>
                  <a:gd name="T17" fmla="*/ 65 h 76"/>
                  <a:gd name="T18" fmla="*/ 50 w 159"/>
                  <a:gd name="T19" fmla="*/ 63 h 76"/>
                  <a:gd name="T20" fmla="*/ 42 w 159"/>
                  <a:gd name="T21" fmla="*/ 58 h 76"/>
                  <a:gd name="T22" fmla="*/ 34 w 159"/>
                  <a:gd name="T23" fmla="*/ 55 h 76"/>
                  <a:gd name="T24" fmla="*/ 26 w 159"/>
                  <a:gd name="T25" fmla="*/ 51 h 76"/>
                  <a:gd name="T26" fmla="*/ 20 w 159"/>
                  <a:gd name="T27" fmla="*/ 48 h 76"/>
                  <a:gd name="T28" fmla="*/ 9 w 159"/>
                  <a:gd name="T29" fmla="*/ 39 h 76"/>
                  <a:gd name="T30" fmla="*/ 2 w 159"/>
                  <a:gd name="T31" fmla="*/ 31 h 76"/>
                  <a:gd name="T32" fmla="*/ 0 w 159"/>
                  <a:gd name="T33" fmla="*/ 23 h 76"/>
                  <a:gd name="T34" fmla="*/ 0 w 159"/>
                  <a:gd name="T35" fmla="*/ 17 h 76"/>
                  <a:gd name="T36" fmla="*/ 1 w 159"/>
                  <a:gd name="T37" fmla="*/ 10 h 76"/>
                  <a:gd name="T38" fmla="*/ 5 w 159"/>
                  <a:gd name="T39" fmla="*/ 6 h 76"/>
                  <a:gd name="T40" fmla="*/ 8 w 159"/>
                  <a:gd name="T41" fmla="*/ 2 h 76"/>
                  <a:gd name="T42" fmla="*/ 13 w 159"/>
                  <a:gd name="T43" fmla="*/ 0 h 76"/>
                  <a:gd name="T44" fmla="*/ 19 w 159"/>
                  <a:gd name="T45" fmla="*/ 0 h 76"/>
                  <a:gd name="T46" fmla="*/ 28 w 159"/>
                  <a:gd name="T47" fmla="*/ 1 h 76"/>
                  <a:gd name="T48" fmla="*/ 35 w 159"/>
                  <a:gd name="T49" fmla="*/ 3 h 76"/>
                  <a:gd name="T50" fmla="*/ 42 w 159"/>
                  <a:gd name="T51" fmla="*/ 5 h 76"/>
                  <a:gd name="T52" fmla="*/ 49 w 159"/>
                  <a:gd name="T53" fmla="*/ 8 h 76"/>
                  <a:gd name="T54" fmla="*/ 58 w 159"/>
                  <a:gd name="T55" fmla="*/ 10 h 76"/>
                  <a:gd name="T56" fmla="*/ 65 w 159"/>
                  <a:gd name="T57" fmla="*/ 11 h 76"/>
                  <a:gd name="T58" fmla="*/ 73 w 159"/>
                  <a:gd name="T59" fmla="*/ 13 h 76"/>
                  <a:gd name="T60" fmla="*/ 82 w 159"/>
                  <a:gd name="T61" fmla="*/ 15 h 76"/>
                  <a:gd name="T62" fmla="*/ 90 w 159"/>
                  <a:gd name="T63" fmla="*/ 17 h 76"/>
                  <a:gd name="T64" fmla="*/ 98 w 159"/>
                  <a:gd name="T65" fmla="*/ 17 h 76"/>
                  <a:gd name="T66" fmla="*/ 106 w 159"/>
                  <a:gd name="T67" fmla="*/ 18 h 76"/>
                  <a:gd name="T68" fmla="*/ 114 w 159"/>
                  <a:gd name="T69" fmla="*/ 19 h 76"/>
                  <a:gd name="T70" fmla="*/ 123 w 159"/>
                  <a:gd name="T71" fmla="*/ 20 h 76"/>
                  <a:gd name="T72" fmla="*/ 131 w 159"/>
                  <a:gd name="T73" fmla="*/ 20 h 76"/>
                  <a:gd name="T74" fmla="*/ 141 w 159"/>
                  <a:gd name="T75" fmla="*/ 20 h 76"/>
                  <a:gd name="T76" fmla="*/ 149 w 159"/>
                  <a:gd name="T77" fmla="*/ 20 h 76"/>
                  <a:gd name="T78" fmla="*/ 159 w 159"/>
                  <a:gd name="T79" fmla="*/ 21 h 76"/>
                  <a:gd name="T80" fmla="*/ 159 w 159"/>
                  <a:gd name="T81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" h="76">
                    <a:moveTo>
                      <a:pt x="159" y="21"/>
                    </a:moveTo>
                    <a:lnTo>
                      <a:pt x="118" y="76"/>
                    </a:lnTo>
                    <a:lnTo>
                      <a:pt x="108" y="74"/>
                    </a:lnTo>
                    <a:lnTo>
                      <a:pt x="101" y="74"/>
                    </a:lnTo>
                    <a:lnTo>
                      <a:pt x="92" y="73"/>
                    </a:lnTo>
                    <a:lnTo>
                      <a:pt x="84" y="72"/>
                    </a:lnTo>
                    <a:lnTo>
                      <a:pt x="75" y="70"/>
                    </a:lnTo>
                    <a:lnTo>
                      <a:pt x="66" y="69"/>
                    </a:lnTo>
                    <a:lnTo>
                      <a:pt x="58" y="65"/>
                    </a:lnTo>
                    <a:lnTo>
                      <a:pt x="50" y="63"/>
                    </a:lnTo>
                    <a:lnTo>
                      <a:pt x="42" y="58"/>
                    </a:lnTo>
                    <a:lnTo>
                      <a:pt x="34" y="55"/>
                    </a:lnTo>
                    <a:lnTo>
                      <a:pt x="26" y="51"/>
                    </a:lnTo>
                    <a:lnTo>
                      <a:pt x="20" y="48"/>
                    </a:lnTo>
                    <a:lnTo>
                      <a:pt x="9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5"/>
                    </a:lnTo>
                    <a:lnTo>
                      <a:pt x="49" y="8"/>
                    </a:lnTo>
                    <a:lnTo>
                      <a:pt x="58" y="10"/>
                    </a:lnTo>
                    <a:lnTo>
                      <a:pt x="65" y="11"/>
                    </a:lnTo>
                    <a:lnTo>
                      <a:pt x="73" y="13"/>
                    </a:lnTo>
                    <a:lnTo>
                      <a:pt x="82" y="15"/>
                    </a:lnTo>
                    <a:lnTo>
                      <a:pt x="90" y="17"/>
                    </a:lnTo>
                    <a:lnTo>
                      <a:pt x="98" y="17"/>
                    </a:lnTo>
                    <a:lnTo>
                      <a:pt x="106" y="18"/>
                    </a:lnTo>
                    <a:lnTo>
                      <a:pt x="114" y="19"/>
                    </a:lnTo>
                    <a:lnTo>
                      <a:pt x="123" y="20"/>
                    </a:lnTo>
                    <a:lnTo>
                      <a:pt x="131" y="20"/>
                    </a:lnTo>
                    <a:lnTo>
                      <a:pt x="141" y="20"/>
                    </a:lnTo>
                    <a:lnTo>
                      <a:pt x="149" y="20"/>
                    </a:lnTo>
                    <a:lnTo>
                      <a:pt x="159" y="21"/>
                    </a:lnTo>
                    <a:lnTo>
                      <a:pt x="15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4330706" y="1929363"/>
            <a:ext cx="1800217" cy="1387794"/>
            <a:chOff x="0" y="0"/>
            <a:chExt cx="1619250" cy="1171575"/>
          </a:xfrm>
        </p:grpSpPr>
        <p:sp>
          <p:nvSpPr>
            <p:cNvPr id="13" name="円/楕円 12"/>
            <p:cNvSpPr/>
            <p:nvPr/>
          </p:nvSpPr>
          <p:spPr>
            <a:xfrm>
              <a:off x="0" y="0"/>
              <a:ext cx="1619250" cy="1085850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図 13" descr="C:\Users\mizuno\AppData\Local\Microsoft\Windows\Temporary Internet Files\Content.IE5\1O45EYCJ\MC900441780[1]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85725"/>
              <a:ext cx="1085850" cy="108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47127" y="85713"/>
              <a:ext cx="1052853" cy="44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ニンジン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121777" y="1376639"/>
            <a:ext cx="5579987" cy="5310689"/>
            <a:chOff x="313151" y="725553"/>
            <a:chExt cx="3590619" cy="2599922"/>
          </a:xfrm>
        </p:grpSpPr>
        <p:sp>
          <p:nvSpPr>
            <p:cNvPr id="6" name="角丸四角形 5"/>
            <p:cNvSpPr/>
            <p:nvPr/>
          </p:nvSpPr>
          <p:spPr>
            <a:xfrm>
              <a:off x="313151" y="725553"/>
              <a:ext cx="3590619" cy="2599922"/>
            </a:xfrm>
            <a:prstGeom prst="round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41609" y="1205736"/>
              <a:ext cx="213288" cy="109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カ</a:t>
              </a:r>
              <a:endParaRPr lang="en-US" altLang="ja-JP" sz="2400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endParaRPr>
            </a:p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レ</a:t>
              </a:r>
              <a:endParaRPr lang="en-US" altLang="ja-JP" sz="2400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endParaRPr>
            </a:p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｜の具</a:t>
              </a:r>
              <a:r>
                <a:rPr lang="ja-JP" altLang="ja-JP" dirty="0" smtClean="0">
                  <a:effectLst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　</a:t>
              </a:r>
              <a:endParaRPr lang="ja-JP" altLang="en-US" dirty="0"/>
            </a:p>
          </p:txBody>
        </p:sp>
      </p:grpSp>
      <p:pic>
        <p:nvPicPr>
          <p:cNvPr id="106" name="図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52" y="5269867"/>
            <a:ext cx="1029142" cy="1154210"/>
          </a:xfrm>
          <a:prstGeom prst="rect">
            <a:avLst/>
          </a:prstGeom>
        </p:spPr>
      </p:pic>
      <p:sp>
        <p:nvSpPr>
          <p:cNvPr id="109" name="正方形/長方形 108"/>
          <p:cNvSpPr/>
          <p:nvPr/>
        </p:nvSpPr>
        <p:spPr>
          <a:xfrm>
            <a:off x="2488726" y="5691270"/>
            <a:ext cx="699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油</a:t>
            </a:r>
            <a:endParaRPr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Picture 2" descr="http://ord.yahoo.co.jp/o/image/SIG=1394glm75/EXP=1415952016;_ylc=X3IDMgRmc3QDMARpZHgDMARvaWQDQU5kOUdjUVNHcHNROTZhZmZxSm1oM1F6YUoyZ0IyRGdjbkdrbkFHR2ZQQm84aUR3eVh2a2FnVTZjVDVFbXcEcAM0NEtyNDRPczQ0TzhJT09EcS5PRHZBLS0EcG9zAzcEc2VjA3NodwRzbGsDcmk-/**http%3a/www.cocohome.net/diary-detail-192837/cl_img/diary_img_1/diary_459_192837_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1" y="5590067"/>
            <a:ext cx="1138495" cy="722046"/>
          </a:xfrm>
          <a:prstGeom prst="rect">
            <a:avLst/>
          </a:prstGeom>
          <a:noFill/>
          <a:extLst/>
        </p:spPr>
      </p:pic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3293335" y="5309083"/>
            <a:ext cx="1592210" cy="65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カレーのルー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165379" y="5377249"/>
            <a:ext cx="721223" cy="870179"/>
            <a:chOff x="1269" y="-36555"/>
            <a:chExt cx="932180" cy="1176655"/>
          </a:xfrm>
        </p:grpSpPr>
        <p:sp>
          <p:nvSpPr>
            <p:cNvPr id="42" name="大波 7"/>
            <p:cNvSpPr/>
            <p:nvPr/>
          </p:nvSpPr>
          <p:spPr>
            <a:xfrm>
              <a:off x="293678" y="379300"/>
              <a:ext cx="477520" cy="318135"/>
            </a:xfrm>
            <a:custGeom>
              <a:avLst/>
              <a:gdLst>
                <a:gd name="connsiteX0" fmla="*/ 0 w 477520"/>
                <a:gd name="connsiteY0" fmla="*/ 0 h 487680"/>
                <a:gd name="connsiteX1" fmla="*/ 477520 w 477520"/>
                <a:gd name="connsiteY1" fmla="*/ 0 h 487680"/>
                <a:gd name="connsiteX2" fmla="*/ 477520 w 477520"/>
                <a:gd name="connsiteY2" fmla="*/ 487680 h 487680"/>
                <a:gd name="connsiteX3" fmla="*/ 0 w 477520"/>
                <a:gd name="connsiteY3" fmla="*/ 487680 h 487680"/>
                <a:gd name="connsiteX4" fmla="*/ 0 w 477520"/>
                <a:gd name="connsiteY4" fmla="*/ 0 h 487680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0 w 477520"/>
                <a:gd name="connsiteY4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0 w 477520"/>
                <a:gd name="connsiteY4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87630 w 477520"/>
                <a:gd name="connsiteY4" fmla="*/ 357505 h 573405"/>
                <a:gd name="connsiteX5" fmla="*/ 0 w 477520"/>
                <a:gd name="connsiteY5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495935 h 573405"/>
                <a:gd name="connsiteX3" fmla="*/ 0 w 477520"/>
                <a:gd name="connsiteY3" fmla="*/ 573405 h 573405"/>
                <a:gd name="connsiteX4" fmla="*/ 87630 w 477520"/>
                <a:gd name="connsiteY4" fmla="*/ 357505 h 573405"/>
                <a:gd name="connsiteX5" fmla="*/ 0 w 477520"/>
                <a:gd name="connsiteY5" fmla="*/ 85725 h 573405"/>
                <a:gd name="connsiteX0" fmla="*/ 0 w 477520"/>
                <a:gd name="connsiteY0" fmla="*/ 2159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21590 h 509270"/>
                <a:gd name="connsiteX0" fmla="*/ 0 w 477520"/>
                <a:gd name="connsiteY0" fmla="*/ 4318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43180 h 509270"/>
                <a:gd name="connsiteX0" fmla="*/ 0 w 477520"/>
                <a:gd name="connsiteY0" fmla="*/ 4318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43180 h 509270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87630 w 477520"/>
                <a:gd name="connsiteY3" fmla="*/ 594995 h 594995"/>
                <a:gd name="connsiteX4" fmla="*/ 87630 w 477520"/>
                <a:gd name="connsiteY4" fmla="*/ 293370 h 594995"/>
                <a:gd name="connsiteX5" fmla="*/ 0 w 477520"/>
                <a:gd name="connsiteY5" fmla="*/ 43180 h 594995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87630 w 477520"/>
                <a:gd name="connsiteY3" fmla="*/ 594995 h 594995"/>
                <a:gd name="connsiteX4" fmla="*/ 27305 w 477520"/>
                <a:gd name="connsiteY4" fmla="*/ 290830 h 594995"/>
                <a:gd name="connsiteX5" fmla="*/ 0 w 477520"/>
                <a:gd name="connsiteY5" fmla="*/ 43180 h 594995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27305 w 477520"/>
                <a:gd name="connsiteY3" fmla="*/ 594995 h 594995"/>
                <a:gd name="connsiteX4" fmla="*/ 27305 w 477520"/>
                <a:gd name="connsiteY4" fmla="*/ 290830 h 594995"/>
                <a:gd name="connsiteX5" fmla="*/ 0 w 477520"/>
                <a:gd name="connsiteY5" fmla="*/ 43180 h 594995"/>
                <a:gd name="connsiteX0" fmla="*/ 0 w 472440"/>
                <a:gd name="connsiteY0" fmla="*/ 43180 h 594995"/>
                <a:gd name="connsiteX1" fmla="*/ 361950 w 472440"/>
                <a:gd name="connsiteY1" fmla="*/ 0 h 594995"/>
                <a:gd name="connsiteX2" fmla="*/ 472440 w 472440"/>
                <a:gd name="connsiteY2" fmla="*/ 506730 h 594995"/>
                <a:gd name="connsiteX3" fmla="*/ 27305 w 472440"/>
                <a:gd name="connsiteY3" fmla="*/ 594995 h 594995"/>
                <a:gd name="connsiteX4" fmla="*/ 27305 w 472440"/>
                <a:gd name="connsiteY4" fmla="*/ 290830 h 594995"/>
                <a:gd name="connsiteX5" fmla="*/ 0 w 472440"/>
                <a:gd name="connsiteY5" fmla="*/ 43180 h 594995"/>
                <a:gd name="connsiteX0" fmla="*/ 0 w 509112"/>
                <a:gd name="connsiteY0" fmla="*/ 43180 h 594995"/>
                <a:gd name="connsiteX1" fmla="*/ 361950 w 509112"/>
                <a:gd name="connsiteY1" fmla="*/ 0 h 594995"/>
                <a:gd name="connsiteX2" fmla="*/ 477520 w 509112"/>
                <a:gd name="connsiteY2" fmla="*/ 219075 h 594995"/>
                <a:gd name="connsiteX3" fmla="*/ 472440 w 509112"/>
                <a:gd name="connsiteY3" fmla="*/ 506730 h 594995"/>
                <a:gd name="connsiteX4" fmla="*/ 27305 w 509112"/>
                <a:gd name="connsiteY4" fmla="*/ 594995 h 594995"/>
                <a:gd name="connsiteX5" fmla="*/ 27305 w 509112"/>
                <a:gd name="connsiteY5" fmla="*/ 290830 h 594995"/>
                <a:gd name="connsiteX6" fmla="*/ 0 w 509112"/>
                <a:gd name="connsiteY6" fmla="*/ 43180 h 594995"/>
                <a:gd name="connsiteX0" fmla="*/ 0 w 509112"/>
                <a:gd name="connsiteY0" fmla="*/ 45720 h 597535"/>
                <a:gd name="connsiteX1" fmla="*/ 387713 w 509112"/>
                <a:gd name="connsiteY1" fmla="*/ 0 h 597535"/>
                <a:gd name="connsiteX2" fmla="*/ 477520 w 509112"/>
                <a:gd name="connsiteY2" fmla="*/ 221615 h 597535"/>
                <a:gd name="connsiteX3" fmla="*/ 472440 w 509112"/>
                <a:gd name="connsiteY3" fmla="*/ 509270 h 597535"/>
                <a:gd name="connsiteX4" fmla="*/ 27305 w 509112"/>
                <a:gd name="connsiteY4" fmla="*/ 597535 h 597535"/>
                <a:gd name="connsiteX5" fmla="*/ 27305 w 509112"/>
                <a:gd name="connsiteY5" fmla="*/ 293370 h 597535"/>
                <a:gd name="connsiteX6" fmla="*/ 0 w 509112"/>
                <a:gd name="connsiteY6" fmla="*/ 45720 h 597535"/>
                <a:gd name="connsiteX0" fmla="*/ 0 w 507536"/>
                <a:gd name="connsiteY0" fmla="*/ 45720 h 597535"/>
                <a:gd name="connsiteX1" fmla="*/ 387713 w 507536"/>
                <a:gd name="connsiteY1" fmla="*/ 0 h 597535"/>
                <a:gd name="connsiteX2" fmla="*/ 472883 w 507536"/>
                <a:gd name="connsiteY2" fmla="*/ 221615 h 597535"/>
                <a:gd name="connsiteX3" fmla="*/ 472440 w 507536"/>
                <a:gd name="connsiteY3" fmla="*/ 509270 h 597535"/>
                <a:gd name="connsiteX4" fmla="*/ 27305 w 507536"/>
                <a:gd name="connsiteY4" fmla="*/ 597535 h 597535"/>
                <a:gd name="connsiteX5" fmla="*/ 27305 w 507536"/>
                <a:gd name="connsiteY5" fmla="*/ 293370 h 597535"/>
                <a:gd name="connsiteX6" fmla="*/ 0 w 507536"/>
                <a:gd name="connsiteY6" fmla="*/ 45720 h 597535"/>
                <a:gd name="connsiteX0" fmla="*/ 0 w 507643"/>
                <a:gd name="connsiteY0" fmla="*/ 45720 h 597535"/>
                <a:gd name="connsiteX1" fmla="*/ 387713 w 507643"/>
                <a:gd name="connsiteY1" fmla="*/ 0 h 597535"/>
                <a:gd name="connsiteX2" fmla="*/ 472883 w 507643"/>
                <a:gd name="connsiteY2" fmla="*/ 221615 h 597535"/>
                <a:gd name="connsiteX3" fmla="*/ 472599 w 507643"/>
                <a:gd name="connsiteY3" fmla="*/ 597535 h 597535"/>
                <a:gd name="connsiteX4" fmla="*/ 27305 w 507643"/>
                <a:gd name="connsiteY4" fmla="*/ 597535 h 597535"/>
                <a:gd name="connsiteX5" fmla="*/ 27305 w 507643"/>
                <a:gd name="connsiteY5" fmla="*/ 293370 h 597535"/>
                <a:gd name="connsiteX6" fmla="*/ 0 w 507643"/>
                <a:gd name="connsiteY6" fmla="*/ 45720 h 597535"/>
                <a:gd name="connsiteX0" fmla="*/ 0 w 477729"/>
                <a:gd name="connsiteY0" fmla="*/ 45720 h 597535"/>
                <a:gd name="connsiteX1" fmla="*/ 387713 w 477729"/>
                <a:gd name="connsiteY1" fmla="*/ 0 h 597535"/>
                <a:gd name="connsiteX2" fmla="*/ 472883 w 477729"/>
                <a:gd name="connsiteY2" fmla="*/ 221615 h 597535"/>
                <a:gd name="connsiteX3" fmla="*/ 387562 w 477729"/>
                <a:gd name="connsiteY3" fmla="*/ 597535 h 597535"/>
                <a:gd name="connsiteX4" fmla="*/ 27305 w 477729"/>
                <a:gd name="connsiteY4" fmla="*/ 597535 h 597535"/>
                <a:gd name="connsiteX5" fmla="*/ 27305 w 477729"/>
                <a:gd name="connsiteY5" fmla="*/ 293370 h 597535"/>
                <a:gd name="connsiteX6" fmla="*/ 0 w 477729"/>
                <a:gd name="connsiteY6" fmla="*/ 45720 h 5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729" h="597535">
                  <a:moveTo>
                    <a:pt x="0" y="45720"/>
                  </a:moveTo>
                  <a:cubicBezTo>
                    <a:pt x="158750" y="21802"/>
                    <a:pt x="267063" y="14393"/>
                    <a:pt x="387713" y="0"/>
                  </a:cubicBezTo>
                  <a:cubicBezTo>
                    <a:pt x="460738" y="30903"/>
                    <a:pt x="454468" y="137160"/>
                    <a:pt x="472883" y="221615"/>
                  </a:cubicBezTo>
                  <a:cubicBezTo>
                    <a:pt x="491298" y="306070"/>
                    <a:pt x="456036" y="536469"/>
                    <a:pt x="387562" y="597535"/>
                  </a:cubicBezTo>
                  <a:lnTo>
                    <a:pt x="27305" y="597535"/>
                  </a:lnTo>
                  <a:lnTo>
                    <a:pt x="27305" y="29337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お米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1269" y="-36555"/>
              <a:ext cx="932180" cy="1176655"/>
              <a:chOff x="184784" y="-36555"/>
              <a:chExt cx="932180" cy="1176655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354965" y="220980"/>
                <a:ext cx="133350" cy="807085"/>
              </a:xfrm>
              <a:custGeom>
                <a:avLst/>
                <a:gdLst>
                  <a:gd name="T0" fmla="*/ 64 w 210"/>
                  <a:gd name="T1" fmla="*/ 64 h 1271"/>
                  <a:gd name="T2" fmla="*/ 117 w 210"/>
                  <a:gd name="T3" fmla="*/ 172 h 1271"/>
                  <a:gd name="T4" fmla="*/ 149 w 210"/>
                  <a:gd name="T5" fmla="*/ 289 h 1271"/>
                  <a:gd name="T6" fmla="*/ 169 w 210"/>
                  <a:gd name="T7" fmla="*/ 412 h 1271"/>
                  <a:gd name="T8" fmla="*/ 191 w 210"/>
                  <a:gd name="T9" fmla="*/ 555 h 1271"/>
                  <a:gd name="T10" fmla="*/ 206 w 210"/>
                  <a:gd name="T11" fmla="*/ 711 h 1271"/>
                  <a:gd name="T12" fmla="*/ 210 w 210"/>
                  <a:gd name="T13" fmla="*/ 867 h 1271"/>
                  <a:gd name="T14" fmla="*/ 204 w 210"/>
                  <a:gd name="T15" fmla="*/ 1022 h 1271"/>
                  <a:gd name="T16" fmla="*/ 193 w 210"/>
                  <a:gd name="T17" fmla="*/ 1119 h 1271"/>
                  <a:gd name="T18" fmla="*/ 186 w 210"/>
                  <a:gd name="T19" fmla="*/ 1155 h 1271"/>
                  <a:gd name="T20" fmla="*/ 176 w 210"/>
                  <a:gd name="T21" fmla="*/ 1189 h 1271"/>
                  <a:gd name="T22" fmla="*/ 161 w 210"/>
                  <a:gd name="T23" fmla="*/ 1221 h 1271"/>
                  <a:gd name="T24" fmla="*/ 147 w 210"/>
                  <a:gd name="T25" fmla="*/ 1241 h 1271"/>
                  <a:gd name="T26" fmla="*/ 139 w 210"/>
                  <a:gd name="T27" fmla="*/ 1252 h 1271"/>
                  <a:gd name="T28" fmla="*/ 130 w 210"/>
                  <a:gd name="T29" fmla="*/ 1261 h 1271"/>
                  <a:gd name="T30" fmla="*/ 120 w 210"/>
                  <a:gd name="T31" fmla="*/ 1267 h 1271"/>
                  <a:gd name="T32" fmla="*/ 98 w 210"/>
                  <a:gd name="T33" fmla="*/ 1271 h 1271"/>
                  <a:gd name="T34" fmla="*/ 64 w 210"/>
                  <a:gd name="T35" fmla="*/ 1269 h 1271"/>
                  <a:gd name="T36" fmla="*/ 32 w 210"/>
                  <a:gd name="T37" fmla="*/ 1260 h 1271"/>
                  <a:gd name="T38" fmla="*/ 10 w 210"/>
                  <a:gd name="T39" fmla="*/ 1251 h 1271"/>
                  <a:gd name="T40" fmla="*/ 1 w 210"/>
                  <a:gd name="T41" fmla="*/ 1235 h 1271"/>
                  <a:gd name="T42" fmla="*/ 11 w 210"/>
                  <a:gd name="T43" fmla="*/ 1224 h 1271"/>
                  <a:gd name="T44" fmla="*/ 23 w 210"/>
                  <a:gd name="T45" fmla="*/ 1228 h 1271"/>
                  <a:gd name="T46" fmla="*/ 45 w 210"/>
                  <a:gd name="T47" fmla="*/ 1235 h 1271"/>
                  <a:gd name="T48" fmla="*/ 73 w 210"/>
                  <a:gd name="T49" fmla="*/ 1241 h 1271"/>
                  <a:gd name="T50" fmla="*/ 98 w 210"/>
                  <a:gd name="T51" fmla="*/ 1244 h 1271"/>
                  <a:gd name="T52" fmla="*/ 121 w 210"/>
                  <a:gd name="T53" fmla="*/ 1230 h 1271"/>
                  <a:gd name="T54" fmla="*/ 143 w 210"/>
                  <a:gd name="T55" fmla="*/ 1197 h 1271"/>
                  <a:gd name="T56" fmla="*/ 158 w 210"/>
                  <a:gd name="T57" fmla="*/ 1155 h 1271"/>
                  <a:gd name="T58" fmla="*/ 166 w 210"/>
                  <a:gd name="T59" fmla="*/ 1110 h 1271"/>
                  <a:gd name="T60" fmla="*/ 176 w 210"/>
                  <a:gd name="T61" fmla="*/ 1019 h 1271"/>
                  <a:gd name="T62" fmla="*/ 181 w 210"/>
                  <a:gd name="T63" fmla="*/ 879 h 1271"/>
                  <a:gd name="T64" fmla="*/ 179 w 210"/>
                  <a:gd name="T65" fmla="*/ 755 h 1271"/>
                  <a:gd name="T66" fmla="*/ 174 w 210"/>
                  <a:gd name="T67" fmla="*/ 649 h 1271"/>
                  <a:gd name="T68" fmla="*/ 163 w 210"/>
                  <a:gd name="T69" fmla="*/ 544 h 1271"/>
                  <a:gd name="T70" fmla="*/ 147 w 210"/>
                  <a:gd name="T71" fmla="*/ 438 h 1271"/>
                  <a:gd name="T72" fmla="*/ 127 w 210"/>
                  <a:gd name="T73" fmla="*/ 337 h 1271"/>
                  <a:gd name="T74" fmla="*/ 106 w 210"/>
                  <a:gd name="T75" fmla="*/ 241 h 1271"/>
                  <a:gd name="T76" fmla="*/ 79 w 210"/>
                  <a:gd name="T77" fmla="*/ 148 h 1271"/>
                  <a:gd name="T78" fmla="*/ 37 w 210"/>
                  <a:gd name="T79" fmla="*/ 63 h 1271"/>
                  <a:gd name="T80" fmla="*/ 3 w 210"/>
                  <a:gd name="T81" fmla="*/ 18 h 1271"/>
                  <a:gd name="T82" fmla="*/ 0 w 210"/>
                  <a:gd name="T83" fmla="*/ 6 h 1271"/>
                  <a:gd name="T84" fmla="*/ 8 w 210"/>
                  <a:gd name="T85" fmla="*/ 0 h 1271"/>
                  <a:gd name="T86" fmla="*/ 24 w 210"/>
                  <a:gd name="T87" fmla="*/ 1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0" h="1271">
                    <a:moveTo>
                      <a:pt x="27" y="13"/>
                    </a:moveTo>
                    <a:lnTo>
                      <a:pt x="64" y="64"/>
                    </a:lnTo>
                    <a:lnTo>
                      <a:pt x="94" y="116"/>
                    </a:lnTo>
                    <a:lnTo>
                      <a:pt x="117" y="172"/>
                    </a:lnTo>
                    <a:lnTo>
                      <a:pt x="135" y="229"/>
                    </a:lnTo>
                    <a:lnTo>
                      <a:pt x="149" y="289"/>
                    </a:lnTo>
                    <a:lnTo>
                      <a:pt x="160" y="349"/>
                    </a:lnTo>
                    <a:lnTo>
                      <a:pt x="169" y="412"/>
                    </a:lnTo>
                    <a:lnTo>
                      <a:pt x="179" y="475"/>
                    </a:lnTo>
                    <a:lnTo>
                      <a:pt x="191" y="555"/>
                    </a:lnTo>
                    <a:lnTo>
                      <a:pt x="200" y="633"/>
                    </a:lnTo>
                    <a:lnTo>
                      <a:pt x="206" y="711"/>
                    </a:lnTo>
                    <a:lnTo>
                      <a:pt x="209" y="790"/>
                    </a:lnTo>
                    <a:lnTo>
                      <a:pt x="210" y="867"/>
                    </a:lnTo>
                    <a:lnTo>
                      <a:pt x="208" y="945"/>
                    </a:lnTo>
                    <a:lnTo>
                      <a:pt x="204" y="1022"/>
                    </a:lnTo>
                    <a:lnTo>
                      <a:pt x="196" y="1101"/>
                    </a:lnTo>
                    <a:lnTo>
                      <a:pt x="193" y="1119"/>
                    </a:lnTo>
                    <a:lnTo>
                      <a:pt x="190" y="1137"/>
                    </a:lnTo>
                    <a:lnTo>
                      <a:pt x="186" y="1155"/>
                    </a:lnTo>
                    <a:lnTo>
                      <a:pt x="182" y="1172"/>
                    </a:lnTo>
                    <a:lnTo>
                      <a:pt x="176" y="1189"/>
                    </a:lnTo>
                    <a:lnTo>
                      <a:pt x="169" y="1205"/>
                    </a:lnTo>
                    <a:lnTo>
                      <a:pt x="161" y="1221"/>
                    </a:lnTo>
                    <a:lnTo>
                      <a:pt x="151" y="1237"/>
                    </a:lnTo>
                    <a:lnTo>
                      <a:pt x="147" y="1241"/>
                    </a:lnTo>
                    <a:lnTo>
                      <a:pt x="144" y="1247"/>
                    </a:lnTo>
                    <a:lnTo>
                      <a:pt x="139" y="1252"/>
                    </a:lnTo>
                    <a:lnTo>
                      <a:pt x="135" y="1256"/>
                    </a:lnTo>
                    <a:lnTo>
                      <a:pt x="130" y="1261"/>
                    </a:lnTo>
                    <a:lnTo>
                      <a:pt x="126" y="1264"/>
                    </a:lnTo>
                    <a:lnTo>
                      <a:pt x="120" y="1267"/>
                    </a:lnTo>
                    <a:lnTo>
                      <a:pt x="114" y="1269"/>
                    </a:lnTo>
                    <a:lnTo>
                      <a:pt x="98" y="1271"/>
                    </a:lnTo>
                    <a:lnTo>
                      <a:pt x="82" y="1271"/>
                    </a:lnTo>
                    <a:lnTo>
                      <a:pt x="64" y="1269"/>
                    </a:lnTo>
                    <a:lnTo>
                      <a:pt x="48" y="1264"/>
                    </a:lnTo>
                    <a:lnTo>
                      <a:pt x="32" y="1260"/>
                    </a:lnTo>
                    <a:lnTo>
                      <a:pt x="19" y="1255"/>
                    </a:lnTo>
                    <a:lnTo>
                      <a:pt x="10" y="1251"/>
                    </a:lnTo>
                    <a:lnTo>
                      <a:pt x="6" y="1247"/>
                    </a:lnTo>
                    <a:lnTo>
                      <a:pt x="1" y="1235"/>
                    </a:lnTo>
                    <a:lnTo>
                      <a:pt x="4" y="1227"/>
                    </a:lnTo>
                    <a:lnTo>
                      <a:pt x="11" y="1224"/>
                    </a:lnTo>
                    <a:lnTo>
                      <a:pt x="17" y="1226"/>
                    </a:lnTo>
                    <a:lnTo>
                      <a:pt x="23" y="1228"/>
                    </a:lnTo>
                    <a:lnTo>
                      <a:pt x="32" y="1231"/>
                    </a:lnTo>
                    <a:lnTo>
                      <a:pt x="45" y="1235"/>
                    </a:lnTo>
                    <a:lnTo>
                      <a:pt x="58" y="1238"/>
                    </a:lnTo>
                    <a:lnTo>
                      <a:pt x="73" y="1241"/>
                    </a:lnTo>
                    <a:lnTo>
                      <a:pt x="87" y="1243"/>
                    </a:lnTo>
                    <a:lnTo>
                      <a:pt x="98" y="1244"/>
                    </a:lnTo>
                    <a:lnTo>
                      <a:pt x="106" y="1241"/>
                    </a:lnTo>
                    <a:lnTo>
                      <a:pt x="121" y="1230"/>
                    </a:lnTo>
                    <a:lnTo>
                      <a:pt x="133" y="1215"/>
                    </a:lnTo>
                    <a:lnTo>
                      <a:pt x="143" y="1197"/>
                    </a:lnTo>
                    <a:lnTo>
                      <a:pt x="151" y="1176"/>
                    </a:lnTo>
                    <a:lnTo>
                      <a:pt x="158" y="1155"/>
                    </a:lnTo>
                    <a:lnTo>
                      <a:pt x="162" y="1132"/>
                    </a:lnTo>
                    <a:lnTo>
                      <a:pt x="166" y="1110"/>
                    </a:lnTo>
                    <a:lnTo>
                      <a:pt x="169" y="1089"/>
                    </a:lnTo>
                    <a:lnTo>
                      <a:pt x="176" y="1019"/>
                    </a:lnTo>
                    <a:lnTo>
                      <a:pt x="179" y="948"/>
                    </a:lnTo>
                    <a:lnTo>
                      <a:pt x="181" y="879"/>
                    </a:lnTo>
                    <a:lnTo>
                      <a:pt x="181" y="809"/>
                    </a:lnTo>
                    <a:lnTo>
                      <a:pt x="179" y="755"/>
                    </a:lnTo>
                    <a:lnTo>
                      <a:pt x="177" y="703"/>
                    </a:lnTo>
                    <a:lnTo>
                      <a:pt x="174" y="649"/>
                    </a:lnTo>
                    <a:lnTo>
                      <a:pt x="169" y="597"/>
                    </a:lnTo>
                    <a:lnTo>
                      <a:pt x="163" y="544"/>
                    </a:lnTo>
                    <a:lnTo>
                      <a:pt x="157" y="492"/>
                    </a:lnTo>
                    <a:lnTo>
                      <a:pt x="147" y="438"/>
                    </a:lnTo>
                    <a:lnTo>
                      <a:pt x="137" y="386"/>
                    </a:lnTo>
                    <a:lnTo>
                      <a:pt x="127" y="337"/>
                    </a:lnTo>
                    <a:lnTo>
                      <a:pt x="118" y="289"/>
                    </a:lnTo>
                    <a:lnTo>
                      <a:pt x="106" y="241"/>
                    </a:lnTo>
                    <a:lnTo>
                      <a:pt x="95" y="194"/>
                    </a:lnTo>
                    <a:lnTo>
                      <a:pt x="79" y="148"/>
                    </a:lnTo>
                    <a:lnTo>
                      <a:pt x="61" y="105"/>
                    </a:lnTo>
                    <a:lnTo>
                      <a:pt x="37" y="63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5"/>
                    </a:lnTo>
                    <a:lnTo>
                      <a:pt x="24" y="1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184784" y="-36555"/>
                <a:ext cx="932180" cy="1176655"/>
              </a:xfrm>
              <a:custGeom>
                <a:avLst/>
                <a:gdLst>
                  <a:gd name="T0" fmla="*/ 1277 w 1468"/>
                  <a:gd name="T1" fmla="*/ 366 h 1853"/>
                  <a:gd name="T2" fmla="*/ 1212 w 1468"/>
                  <a:gd name="T3" fmla="*/ 261 h 1853"/>
                  <a:gd name="T4" fmla="*/ 1168 w 1468"/>
                  <a:gd name="T5" fmla="*/ 215 h 1853"/>
                  <a:gd name="T6" fmla="*/ 1159 w 1468"/>
                  <a:gd name="T7" fmla="*/ 179 h 1853"/>
                  <a:gd name="T8" fmla="*/ 1201 w 1468"/>
                  <a:gd name="T9" fmla="*/ 96 h 1853"/>
                  <a:gd name="T10" fmla="*/ 1156 w 1468"/>
                  <a:gd name="T11" fmla="*/ 18 h 1853"/>
                  <a:gd name="T12" fmla="*/ 1109 w 1468"/>
                  <a:gd name="T13" fmla="*/ 1 h 1853"/>
                  <a:gd name="T14" fmla="*/ 1023 w 1468"/>
                  <a:gd name="T15" fmla="*/ 9 h 1853"/>
                  <a:gd name="T16" fmla="*/ 819 w 1468"/>
                  <a:gd name="T17" fmla="*/ 30 h 1853"/>
                  <a:gd name="T18" fmla="*/ 483 w 1468"/>
                  <a:gd name="T19" fmla="*/ 64 h 1853"/>
                  <a:gd name="T20" fmla="*/ 275 w 1468"/>
                  <a:gd name="T21" fmla="*/ 84 h 1853"/>
                  <a:gd name="T22" fmla="*/ 193 w 1468"/>
                  <a:gd name="T23" fmla="*/ 94 h 1853"/>
                  <a:gd name="T24" fmla="*/ 119 w 1468"/>
                  <a:gd name="T25" fmla="*/ 116 h 1853"/>
                  <a:gd name="T26" fmla="*/ 109 w 1468"/>
                  <a:gd name="T27" fmla="*/ 226 h 1853"/>
                  <a:gd name="T28" fmla="*/ 109 w 1468"/>
                  <a:gd name="T29" fmla="*/ 297 h 1853"/>
                  <a:gd name="T30" fmla="*/ 0 w 1468"/>
                  <a:gd name="T31" fmla="*/ 847 h 1853"/>
                  <a:gd name="T32" fmla="*/ 131 w 1468"/>
                  <a:gd name="T33" fmla="*/ 1664 h 1853"/>
                  <a:gd name="T34" fmla="*/ 284 w 1468"/>
                  <a:gd name="T35" fmla="*/ 1772 h 1853"/>
                  <a:gd name="T36" fmla="*/ 428 w 1468"/>
                  <a:gd name="T37" fmla="*/ 1834 h 1853"/>
                  <a:gd name="T38" fmla="*/ 527 w 1468"/>
                  <a:gd name="T39" fmla="*/ 1853 h 1853"/>
                  <a:gd name="T40" fmla="*/ 636 w 1468"/>
                  <a:gd name="T41" fmla="*/ 1846 h 1853"/>
                  <a:gd name="T42" fmla="*/ 848 w 1468"/>
                  <a:gd name="T43" fmla="*/ 1818 h 1853"/>
                  <a:gd name="T44" fmla="*/ 1101 w 1468"/>
                  <a:gd name="T45" fmla="*/ 1774 h 1853"/>
                  <a:gd name="T46" fmla="*/ 1315 w 1468"/>
                  <a:gd name="T47" fmla="*/ 1725 h 1853"/>
                  <a:gd name="T48" fmla="*/ 1402 w 1468"/>
                  <a:gd name="T49" fmla="*/ 1672 h 1853"/>
                  <a:gd name="T50" fmla="*/ 1323 w 1468"/>
                  <a:gd name="T51" fmla="*/ 1676 h 1853"/>
                  <a:gd name="T52" fmla="*/ 1129 w 1468"/>
                  <a:gd name="T53" fmla="*/ 1721 h 1853"/>
                  <a:gd name="T54" fmla="*/ 880 w 1468"/>
                  <a:gd name="T55" fmla="*/ 1760 h 1853"/>
                  <a:gd name="T56" fmla="*/ 654 w 1468"/>
                  <a:gd name="T57" fmla="*/ 1788 h 1853"/>
                  <a:gd name="T58" fmla="*/ 501 w 1468"/>
                  <a:gd name="T59" fmla="*/ 1796 h 1853"/>
                  <a:gd name="T60" fmla="*/ 334 w 1468"/>
                  <a:gd name="T61" fmla="*/ 1736 h 1853"/>
                  <a:gd name="T62" fmla="*/ 163 w 1468"/>
                  <a:gd name="T63" fmla="*/ 1634 h 1853"/>
                  <a:gd name="T64" fmla="*/ 61 w 1468"/>
                  <a:gd name="T65" fmla="*/ 1227 h 1853"/>
                  <a:gd name="T66" fmla="*/ 131 w 1468"/>
                  <a:gd name="T67" fmla="*/ 315 h 1853"/>
                  <a:gd name="T68" fmla="*/ 178 w 1468"/>
                  <a:gd name="T69" fmla="*/ 280 h 1853"/>
                  <a:gd name="T70" fmla="*/ 260 w 1468"/>
                  <a:gd name="T71" fmla="*/ 267 h 1853"/>
                  <a:gd name="T72" fmla="*/ 277 w 1468"/>
                  <a:gd name="T73" fmla="*/ 202 h 1853"/>
                  <a:gd name="T74" fmla="*/ 225 w 1468"/>
                  <a:gd name="T75" fmla="*/ 156 h 1853"/>
                  <a:gd name="T76" fmla="*/ 194 w 1468"/>
                  <a:gd name="T77" fmla="*/ 189 h 1853"/>
                  <a:gd name="T78" fmla="*/ 225 w 1468"/>
                  <a:gd name="T79" fmla="*/ 177 h 1853"/>
                  <a:gd name="T80" fmla="*/ 218 w 1468"/>
                  <a:gd name="T81" fmla="*/ 256 h 1853"/>
                  <a:gd name="T82" fmla="*/ 135 w 1468"/>
                  <a:gd name="T83" fmla="*/ 203 h 1853"/>
                  <a:gd name="T84" fmla="*/ 167 w 1468"/>
                  <a:gd name="T85" fmla="*/ 134 h 1853"/>
                  <a:gd name="T86" fmla="*/ 290 w 1468"/>
                  <a:gd name="T87" fmla="*/ 115 h 1853"/>
                  <a:gd name="T88" fmla="*/ 421 w 1468"/>
                  <a:gd name="T89" fmla="*/ 100 h 1853"/>
                  <a:gd name="T90" fmla="*/ 651 w 1468"/>
                  <a:gd name="T91" fmla="*/ 76 h 1853"/>
                  <a:gd name="T92" fmla="*/ 891 w 1468"/>
                  <a:gd name="T93" fmla="*/ 52 h 1853"/>
                  <a:gd name="T94" fmla="*/ 1070 w 1468"/>
                  <a:gd name="T95" fmla="*/ 35 h 1853"/>
                  <a:gd name="T96" fmla="*/ 1125 w 1468"/>
                  <a:gd name="T97" fmla="*/ 34 h 1853"/>
                  <a:gd name="T98" fmla="*/ 1168 w 1468"/>
                  <a:gd name="T99" fmla="*/ 100 h 1853"/>
                  <a:gd name="T100" fmla="*/ 1125 w 1468"/>
                  <a:gd name="T101" fmla="*/ 154 h 1853"/>
                  <a:gd name="T102" fmla="*/ 970 w 1468"/>
                  <a:gd name="T103" fmla="*/ 170 h 1853"/>
                  <a:gd name="T104" fmla="*/ 711 w 1468"/>
                  <a:gd name="T105" fmla="*/ 196 h 1853"/>
                  <a:gd name="T106" fmla="*/ 428 w 1468"/>
                  <a:gd name="T107" fmla="*/ 227 h 1853"/>
                  <a:gd name="T108" fmla="*/ 326 w 1468"/>
                  <a:gd name="T109" fmla="*/ 241 h 1853"/>
                  <a:gd name="T110" fmla="*/ 943 w 1468"/>
                  <a:gd name="T111" fmla="*/ 215 h 1853"/>
                  <a:gd name="T112" fmla="*/ 1143 w 1468"/>
                  <a:gd name="T113" fmla="*/ 238 h 1853"/>
                  <a:gd name="T114" fmla="*/ 1187 w 1468"/>
                  <a:gd name="T115" fmla="*/ 290 h 1853"/>
                  <a:gd name="T116" fmla="*/ 1288 w 1468"/>
                  <a:gd name="T117" fmla="*/ 497 h 1853"/>
                  <a:gd name="T118" fmla="*/ 1386 w 1468"/>
                  <a:gd name="T119" fmla="*/ 988 h 1853"/>
                  <a:gd name="T120" fmla="*/ 1421 w 1468"/>
                  <a:gd name="T121" fmla="*/ 1544 h 1853"/>
                  <a:gd name="T122" fmla="*/ 1465 w 1468"/>
                  <a:gd name="T123" fmla="*/ 1620 h 1853"/>
                  <a:gd name="T124" fmla="*/ 1419 w 1468"/>
                  <a:gd name="T125" fmla="*/ 884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68" h="1853">
                    <a:moveTo>
                      <a:pt x="1406" y="780"/>
                    </a:moveTo>
                    <a:lnTo>
                      <a:pt x="1394" y="725"/>
                    </a:lnTo>
                    <a:lnTo>
                      <a:pt x="1380" y="666"/>
                    </a:lnTo>
                    <a:lnTo>
                      <a:pt x="1365" y="606"/>
                    </a:lnTo>
                    <a:lnTo>
                      <a:pt x="1348" y="545"/>
                    </a:lnTo>
                    <a:lnTo>
                      <a:pt x="1327" y="484"/>
                    </a:lnTo>
                    <a:lnTo>
                      <a:pt x="1304" y="424"/>
                    </a:lnTo>
                    <a:lnTo>
                      <a:pt x="1277" y="366"/>
                    </a:lnTo>
                    <a:lnTo>
                      <a:pt x="1246" y="312"/>
                    </a:lnTo>
                    <a:lnTo>
                      <a:pt x="1241" y="305"/>
                    </a:lnTo>
                    <a:lnTo>
                      <a:pt x="1237" y="298"/>
                    </a:lnTo>
                    <a:lnTo>
                      <a:pt x="1232" y="290"/>
                    </a:lnTo>
                    <a:lnTo>
                      <a:pt x="1227" y="283"/>
                    </a:lnTo>
                    <a:lnTo>
                      <a:pt x="1222" y="275"/>
                    </a:lnTo>
                    <a:lnTo>
                      <a:pt x="1217" y="268"/>
                    </a:lnTo>
                    <a:lnTo>
                      <a:pt x="1212" y="261"/>
                    </a:lnTo>
                    <a:lnTo>
                      <a:pt x="1207" y="254"/>
                    </a:lnTo>
                    <a:lnTo>
                      <a:pt x="1203" y="250"/>
                    </a:lnTo>
                    <a:lnTo>
                      <a:pt x="1198" y="244"/>
                    </a:lnTo>
                    <a:lnTo>
                      <a:pt x="1192" y="238"/>
                    </a:lnTo>
                    <a:lnTo>
                      <a:pt x="1185" y="232"/>
                    </a:lnTo>
                    <a:lnTo>
                      <a:pt x="1180" y="226"/>
                    </a:lnTo>
                    <a:lnTo>
                      <a:pt x="1174" y="219"/>
                    </a:lnTo>
                    <a:lnTo>
                      <a:pt x="1168" y="215"/>
                    </a:lnTo>
                    <a:lnTo>
                      <a:pt x="1164" y="210"/>
                    </a:lnTo>
                    <a:lnTo>
                      <a:pt x="1158" y="204"/>
                    </a:lnTo>
                    <a:lnTo>
                      <a:pt x="1153" y="199"/>
                    </a:lnTo>
                    <a:lnTo>
                      <a:pt x="1148" y="194"/>
                    </a:lnTo>
                    <a:lnTo>
                      <a:pt x="1142" y="189"/>
                    </a:lnTo>
                    <a:lnTo>
                      <a:pt x="1145" y="188"/>
                    </a:lnTo>
                    <a:lnTo>
                      <a:pt x="1151" y="185"/>
                    </a:lnTo>
                    <a:lnTo>
                      <a:pt x="1159" y="179"/>
                    </a:lnTo>
                    <a:lnTo>
                      <a:pt x="1168" y="171"/>
                    </a:lnTo>
                    <a:lnTo>
                      <a:pt x="1177" y="163"/>
                    </a:lnTo>
                    <a:lnTo>
                      <a:pt x="1185" y="155"/>
                    </a:lnTo>
                    <a:lnTo>
                      <a:pt x="1192" y="147"/>
                    </a:lnTo>
                    <a:lnTo>
                      <a:pt x="1196" y="139"/>
                    </a:lnTo>
                    <a:lnTo>
                      <a:pt x="1199" y="124"/>
                    </a:lnTo>
                    <a:lnTo>
                      <a:pt x="1201" y="110"/>
                    </a:lnTo>
                    <a:lnTo>
                      <a:pt x="1201" y="96"/>
                    </a:lnTo>
                    <a:lnTo>
                      <a:pt x="1200" y="82"/>
                    </a:lnTo>
                    <a:lnTo>
                      <a:pt x="1196" y="68"/>
                    </a:lnTo>
                    <a:lnTo>
                      <a:pt x="1190" y="56"/>
                    </a:lnTo>
                    <a:lnTo>
                      <a:pt x="1182" y="43"/>
                    </a:lnTo>
                    <a:lnTo>
                      <a:pt x="1173" y="33"/>
                    </a:lnTo>
                    <a:lnTo>
                      <a:pt x="1167" y="27"/>
                    </a:lnTo>
                    <a:lnTo>
                      <a:pt x="1161" y="23"/>
                    </a:lnTo>
                    <a:lnTo>
                      <a:pt x="1156" y="18"/>
                    </a:lnTo>
                    <a:lnTo>
                      <a:pt x="1149" y="14"/>
                    </a:lnTo>
                    <a:lnTo>
                      <a:pt x="1142" y="9"/>
                    </a:lnTo>
                    <a:lnTo>
                      <a:pt x="1134" y="6"/>
                    </a:lnTo>
                    <a:lnTo>
                      <a:pt x="1126" y="2"/>
                    </a:lnTo>
                    <a:lnTo>
                      <a:pt x="1117" y="0"/>
                    </a:lnTo>
                    <a:lnTo>
                      <a:pt x="1116" y="0"/>
                    </a:lnTo>
                    <a:lnTo>
                      <a:pt x="1113" y="0"/>
                    </a:lnTo>
                    <a:lnTo>
                      <a:pt x="1109" y="1"/>
                    </a:lnTo>
                    <a:lnTo>
                      <a:pt x="1103" y="1"/>
                    </a:lnTo>
                    <a:lnTo>
                      <a:pt x="1096" y="2"/>
                    </a:lnTo>
                    <a:lnTo>
                      <a:pt x="1087" y="3"/>
                    </a:lnTo>
                    <a:lnTo>
                      <a:pt x="1077" y="5"/>
                    </a:lnTo>
                    <a:lnTo>
                      <a:pt x="1065" y="6"/>
                    </a:lnTo>
                    <a:lnTo>
                      <a:pt x="1053" y="7"/>
                    </a:lnTo>
                    <a:lnTo>
                      <a:pt x="1038" y="8"/>
                    </a:lnTo>
                    <a:lnTo>
                      <a:pt x="1023" y="9"/>
                    </a:lnTo>
                    <a:lnTo>
                      <a:pt x="1007" y="11"/>
                    </a:lnTo>
                    <a:lnTo>
                      <a:pt x="990" y="13"/>
                    </a:lnTo>
                    <a:lnTo>
                      <a:pt x="972" y="15"/>
                    </a:lnTo>
                    <a:lnTo>
                      <a:pt x="952" y="16"/>
                    </a:lnTo>
                    <a:lnTo>
                      <a:pt x="932" y="18"/>
                    </a:lnTo>
                    <a:lnTo>
                      <a:pt x="896" y="22"/>
                    </a:lnTo>
                    <a:lnTo>
                      <a:pt x="858" y="25"/>
                    </a:lnTo>
                    <a:lnTo>
                      <a:pt x="819" y="30"/>
                    </a:lnTo>
                    <a:lnTo>
                      <a:pt x="778" y="33"/>
                    </a:lnTo>
                    <a:lnTo>
                      <a:pt x="737" y="38"/>
                    </a:lnTo>
                    <a:lnTo>
                      <a:pt x="695" y="42"/>
                    </a:lnTo>
                    <a:lnTo>
                      <a:pt x="652" y="47"/>
                    </a:lnTo>
                    <a:lnTo>
                      <a:pt x="610" y="50"/>
                    </a:lnTo>
                    <a:lnTo>
                      <a:pt x="567" y="55"/>
                    </a:lnTo>
                    <a:lnTo>
                      <a:pt x="524" y="59"/>
                    </a:lnTo>
                    <a:lnTo>
                      <a:pt x="483" y="64"/>
                    </a:lnTo>
                    <a:lnTo>
                      <a:pt x="443" y="67"/>
                    </a:lnTo>
                    <a:lnTo>
                      <a:pt x="404" y="72"/>
                    </a:lnTo>
                    <a:lnTo>
                      <a:pt x="366" y="75"/>
                    </a:lnTo>
                    <a:lnTo>
                      <a:pt x="331" y="79"/>
                    </a:lnTo>
                    <a:lnTo>
                      <a:pt x="298" y="82"/>
                    </a:lnTo>
                    <a:lnTo>
                      <a:pt x="291" y="83"/>
                    </a:lnTo>
                    <a:lnTo>
                      <a:pt x="283" y="83"/>
                    </a:lnTo>
                    <a:lnTo>
                      <a:pt x="275" y="84"/>
                    </a:lnTo>
                    <a:lnTo>
                      <a:pt x="266" y="86"/>
                    </a:lnTo>
                    <a:lnTo>
                      <a:pt x="257" y="87"/>
                    </a:lnTo>
                    <a:lnTo>
                      <a:pt x="249" y="88"/>
                    </a:lnTo>
                    <a:lnTo>
                      <a:pt x="242" y="88"/>
                    </a:lnTo>
                    <a:lnTo>
                      <a:pt x="235" y="89"/>
                    </a:lnTo>
                    <a:lnTo>
                      <a:pt x="219" y="90"/>
                    </a:lnTo>
                    <a:lnTo>
                      <a:pt x="205" y="92"/>
                    </a:lnTo>
                    <a:lnTo>
                      <a:pt x="193" y="94"/>
                    </a:lnTo>
                    <a:lnTo>
                      <a:pt x="181" y="95"/>
                    </a:lnTo>
                    <a:lnTo>
                      <a:pt x="173" y="95"/>
                    </a:lnTo>
                    <a:lnTo>
                      <a:pt x="167" y="96"/>
                    </a:lnTo>
                    <a:lnTo>
                      <a:pt x="163" y="97"/>
                    </a:lnTo>
                    <a:lnTo>
                      <a:pt x="162" y="97"/>
                    </a:lnTo>
                    <a:lnTo>
                      <a:pt x="147" y="100"/>
                    </a:lnTo>
                    <a:lnTo>
                      <a:pt x="132" y="107"/>
                    </a:lnTo>
                    <a:lnTo>
                      <a:pt x="119" y="116"/>
                    </a:lnTo>
                    <a:lnTo>
                      <a:pt x="109" y="128"/>
                    </a:lnTo>
                    <a:lnTo>
                      <a:pt x="101" y="143"/>
                    </a:lnTo>
                    <a:lnTo>
                      <a:pt x="96" y="160"/>
                    </a:lnTo>
                    <a:lnTo>
                      <a:pt x="95" y="178"/>
                    </a:lnTo>
                    <a:lnTo>
                      <a:pt x="98" y="199"/>
                    </a:lnTo>
                    <a:lnTo>
                      <a:pt x="100" y="209"/>
                    </a:lnTo>
                    <a:lnTo>
                      <a:pt x="104" y="218"/>
                    </a:lnTo>
                    <a:lnTo>
                      <a:pt x="109" y="226"/>
                    </a:lnTo>
                    <a:lnTo>
                      <a:pt x="115" y="233"/>
                    </a:lnTo>
                    <a:lnTo>
                      <a:pt x="121" y="240"/>
                    </a:lnTo>
                    <a:lnTo>
                      <a:pt x="127" y="245"/>
                    </a:lnTo>
                    <a:lnTo>
                      <a:pt x="134" y="252"/>
                    </a:lnTo>
                    <a:lnTo>
                      <a:pt x="141" y="258"/>
                    </a:lnTo>
                    <a:lnTo>
                      <a:pt x="132" y="268"/>
                    </a:lnTo>
                    <a:lnTo>
                      <a:pt x="122" y="282"/>
                    </a:lnTo>
                    <a:lnTo>
                      <a:pt x="109" y="297"/>
                    </a:lnTo>
                    <a:lnTo>
                      <a:pt x="96" y="314"/>
                    </a:lnTo>
                    <a:lnTo>
                      <a:pt x="83" y="332"/>
                    </a:lnTo>
                    <a:lnTo>
                      <a:pt x="70" y="353"/>
                    </a:lnTo>
                    <a:lnTo>
                      <a:pt x="58" y="374"/>
                    </a:lnTo>
                    <a:lnTo>
                      <a:pt x="47" y="397"/>
                    </a:lnTo>
                    <a:lnTo>
                      <a:pt x="21" y="503"/>
                    </a:lnTo>
                    <a:lnTo>
                      <a:pt x="6" y="660"/>
                    </a:lnTo>
                    <a:lnTo>
                      <a:pt x="0" y="847"/>
                    </a:lnTo>
                    <a:lnTo>
                      <a:pt x="5" y="1046"/>
                    </a:lnTo>
                    <a:lnTo>
                      <a:pt x="16" y="1243"/>
                    </a:lnTo>
                    <a:lnTo>
                      <a:pt x="35" y="1414"/>
                    </a:lnTo>
                    <a:lnTo>
                      <a:pt x="58" y="1545"/>
                    </a:lnTo>
                    <a:lnTo>
                      <a:pt x="86" y="1617"/>
                    </a:lnTo>
                    <a:lnTo>
                      <a:pt x="100" y="1633"/>
                    </a:lnTo>
                    <a:lnTo>
                      <a:pt x="115" y="1649"/>
                    </a:lnTo>
                    <a:lnTo>
                      <a:pt x="131" y="1664"/>
                    </a:lnTo>
                    <a:lnTo>
                      <a:pt x="148" y="1680"/>
                    </a:lnTo>
                    <a:lnTo>
                      <a:pt x="166" y="1694"/>
                    </a:lnTo>
                    <a:lnTo>
                      <a:pt x="185" y="1708"/>
                    </a:lnTo>
                    <a:lnTo>
                      <a:pt x="204" y="1722"/>
                    </a:lnTo>
                    <a:lnTo>
                      <a:pt x="223" y="1736"/>
                    </a:lnTo>
                    <a:lnTo>
                      <a:pt x="244" y="1748"/>
                    </a:lnTo>
                    <a:lnTo>
                      <a:pt x="263" y="1761"/>
                    </a:lnTo>
                    <a:lnTo>
                      <a:pt x="284" y="1772"/>
                    </a:lnTo>
                    <a:lnTo>
                      <a:pt x="305" y="1783"/>
                    </a:lnTo>
                    <a:lnTo>
                      <a:pt x="325" y="1793"/>
                    </a:lnTo>
                    <a:lnTo>
                      <a:pt x="345" y="1802"/>
                    </a:lnTo>
                    <a:lnTo>
                      <a:pt x="364" y="1811"/>
                    </a:lnTo>
                    <a:lnTo>
                      <a:pt x="384" y="1818"/>
                    </a:lnTo>
                    <a:lnTo>
                      <a:pt x="400" y="1823"/>
                    </a:lnTo>
                    <a:lnTo>
                      <a:pt x="414" y="1829"/>
                    </a:lnTo>
                    <a:lnTo>
                      <a:pt x="428" y="1834"/>
                    </a:lnTo>
                    <a:lnTo>
                      <a:pt x="442" y="1837"/>
                    </a:lnTo>
                    <a:lnTo>
                      <a:pt x="456" y="1841"/>
                    </a:lnTo>
                    <a:lnTo>
                      <a:pt x="468" y="1844"/>
                    </a:lnTo>
                    <a:lnTo>
                      <a:pt x="480" y="1846"/>
                    </a:lnTo>
                    <a:lnTo>
                      <a:pt x="492" y="1849"/>
                    </a:lnTo>
                    <a:lnTo>
                      <a:pt x="504" y="1851"/>
                    </a:lnTo>
                    <a:lnTo>
                      <a:pt x="515" y="1852"/>
                    </a:lnTo>
                    <a:lnTo>
                      <a:pt x="527" y="1853"/>
                    </a:lnTo>
                    <a:lnTo>
                      <a:pt x="538" y="1853"/>
                    </a:lnTo>
                    <a:lnTo>
                      <a:pt x="549" y="1853"/>
                    </a:lnTo>
                    <a:lnTo>
                      <a:pt x="561" y="1853"/>
                    </a:lnTo>
                    <a:lnTo>
                      <a:pt x="572" y="1853"/>
                    </a:lnTo>
                    <a:lnTo>
                      <a:pt x="584" y="1852"/>
                    </a:lnTo>
                    <a:lnTo>
                      <a:pt x="600" y="1851"/>
                    </a:lnTo>
                    <a:lnTo>
                      <a:pt x="617" y="1849"/>
                    </a:lnTo>
                    <a:lnTo>
                      <a:pt x="636" y="1846"/>
                    </a:lnTo>
                    <a:lnTo>
                      <a:pt x="658" y="1844"/>
                    </a:lnTo>
                    <a:lnTo>
                      <a:pt x="681" y="1841"/>
                    </a:lnTo>
                    <a:lnTo>
                      <a:pt x="706" y="1838"/>
                    </a:lnTo>
                    <a:lnTo>
                      <a:pt x="732" y="1834"/>
                    </a:lnTo>
                    <a:lnTo>
                      <a:pt x="760" y="1830"/>
                    </a:lnTo>
                    <a:lnTo>
                      <a:pt x="789" y="1827"/>
                    </a:lnTo>
                    <a:lnTo>
                      <a:pt x="818" y="1822"/>
                    </a:lnTo>
                    <a:lnTo>
                      <a:pt x="848" y="1818"/>
                    </a:lnTo>
                    <a:lnTo>
                      <a:pt x="879" y="1813"/>
                    </a:lnTo>
                    <a:lnTo>
                      <a:pt x="911" y="1807"/>
                    </a:lnTo>
                    <a:lnTo>
                      <a:pt x="943" y="1803"/>
                    </a:lnTo>
                    <a:lnTo>
                      <a:pt x="974" y="1797"/>
                    </a:lnTo>
                    <a:lnTo>
                      <a:pt x="1006" y="1791"/>
                    </a:lnTo>
                    <a:lnTo>
                      <a:pt x="1038" y="1786"/>
                    </a:lnTo>
                    <a:lnTo>
                      <a:pt x="1070" y="1780"/>
                    </a:lnTo>
                    <a:lnTo>
                      <a:pt x="1101" y="1774"/>
                    </a:lnTo>
                    <a:lnTo>
                      <a:pt x="1131" y="1769"/>
                    </a:lnTo>
                    <a:lnTo>
                      <a:pt x="1160" y="1763"/>
                    </a:lnTo>
                    <a:lnTo>
                      <a:pt x="1190" y="1756"/>
                    </a:lnTo>
                    <a:lnTo>
                      <a:pt x="1217" y="1750"/>
                    </a:lnTo>
                    <a:lnTo>
                      <a:pt x="1244" y="1744"/>
                    </a:lnTo>
                    <a:lnTo>
                      <a:pt x="1269" y="1738"/>
                    </a:lnTo>
                    <a:lnTo>
                      <a:pt x="1293" y="1732"/>
                    </a:lnTo>
                    <a:lnTo>
                      <a:pt x="1315" y="1725"/>
                    </a:lnTo>
                    <a:lnTo>
                      <a:pt x="1334" y="1720"/>
                    </a:lnTo>
                    <a:lnTo>
                      <a:pt x="1352" y="1714"/>
                    </a:lnTo>
                    <a:lnTo>
                      <a:pt x="1368" y="1707"/>
                    </a:lnTo>
                    <a:lnTo>
                      <a:pt x="1382" y="1701"/>
                    </a:lnTo>
                    <a:lnTo>
                      <a:pt x="1394" y="1696"/>
                    </a:lnTo>
                    <a:lnTo>
                      <a:pt x="1399" y="1689"/>
                    </a:lnTo>
                    <a:lnTo>
                      <a:pt x="1403" y="1681"/>
                    </a:lnTo>
                    <a:lnTo>
                      <a:pt x="1402" y="1672"/>
                    </a:lnTo>
                    <a:lnTo>
                      <a:pt x="1397" y="1664"/>
                    </a:lnTo>
                    <a:lnTo>
                      <a:pt x="1390" y="1658"/>
                    </a:lnTo>
                    <a:lnTo>
                      <a:pt x="1382" y="1655"/>
                    </a:lnTo>
                    <a:lnTo>
                      <a:pt x="1373" y="1656"/>
                    </a:lnTo>
                    <a:lnTo>
                      <a:pt x="1365" y="1660"/>
                    </a:lnTo>
                    <a:lnTo>
                      <a:pt x="1354" y="1666"/>
                    </a:lnTo>
                    <a:lnTo>
                      <a:pt x="1339" y="1672"/>
                    </a:lnTo>
                    <a:lnTo>
                      <a:pt x="1323" y="1676"/>
                    </a:lnTo>
                    <a:lnTo>
                      <a:pt x="1304" y="1682"/>
                    </a:lnTo>
                    <a:lnTo>
                      <a:pt x="1284" y="1688"/>
                    </a:lnTo>
                    <a:lnTo>
                      <a:pt x="1262" y="1693"/>
                    </a:lnTo>
                    <a:lnTo>
                      <a:pt x="1238" y="1699"/>
                    </a:lnTo>
                    <a:lnTo>
                      <a:pt x="1213" y="1705"/>
                    </a:lnTo>
                    <a:lnTo>
                      <a:pt x="1187" y="1710"/>
                    </a:lnTo>
                    <a:lnTo>
                      <a:pt x="1158" y="1715"/>
                    </a:lnTo>
                    <a:lnTo>
                      <a:pt x="1129" y="1721"/>
                    </a:lnTo>
                    <a:lnTo>
                      <a:pt x="1100" y="1726"/>
                    </a:lnTo>
                    <a:lnTo>
                      <a:pt x="1070" y="1731"/>
                    </a:lnTo>
                    <a:lnTo>
                      <a:pt x="1038" y="1737"/>
                    </a:lnTo>
                    <a:lnTo>
                      <a:pt x="1007" y="1741"/>
                    </a:lnTo>
                    <a:lnTo>
                      <a:pt x="975" y="1746"/>
                    </a:lnTo>
                    <a:lnTo>
                      <a:pt x="944" y="1750"/>
                    </a:lnTo>
                    <a:lnTo>
                      <a:pt x="912" y="1755"/>
                    </a:lnTo>
                    <a:lnTo>
                      <a:pt x="880" y="1760"/>
                    </a:lnTo>
                    <a:lnTo>
                      <a:pt x="849" y="1764"/>
                    </a:lnTo>
                    <a:lnTo>
                      <a:pt x="818" y="1767"/>
                    </a:lnTo>
                    <a:lnTo>
                      <a:pt x="789" y="1772"/>
                    </a:lnTo>
                    <a:lnTo>
                      <a:pt x="760" y="1775"/>
                    </a:lnTo>
                    <a:lnTo>
                      <a:pt x="731" y="1779"/>
                    </a:lnTo>
                    <a:lnTo>
                      <a:pt x="704" y="1782"/>
                    </a:lnTo>
                    <a:lnTo>
                      <a:pt x="678" y="1786"/>
                    </a:lnTo>
                    <a:lnTo>
                      <a:pt x="654" y="1788"/>
                    </a:lnTo>
                    <a:lnTo>
                      <a:pt x="631" y="1790"/>
                    </a:lnTo>
                    <a:lnTo>
                      <a:pt x="609" y="1793"/>
                    </a:lnTo>
                    <a:lnTo>
                      <a:pt x="589" y="1795"/>
                    </a:lnTo>
                    <a:lnTo>
                      <a:pt x="572" y="1797"/>
                    </a:lnTo>
                    <a:lnTo>
                      <a:pt x="557" y="1798"/>
                    </a:lnTo>
                    <a:lnTo>
                      <a:pt x="537" y="1797"/>
                    </a:lnTo>
                    <a:lnTo>
                      <a:pt x="517" y="1797"/>
                    </a:lnTo>
                    <a:lnTo>
                      <a:pt x="501" y="1796"/>
                    </a:lnTo>
                    <a:lnTo>
                      <a:pt x="485" y="1794"/>
                    </a:lnTo>
                    <a:lnTo>
                      <a:pt x="468" y="1790"/>
                    </a:lnTo>
                    <a:lnTo>
                      <a:pt x="451" y="1786"/>
                    </a:lnTo>
                    <a:lnTo>
                      <a:pt x="430" y="1779"/>
                    </a:lnTo>
                    <a:lnTo>
                      <a:pt x="408" y="1770"/>
                    </a:lnTo>
                    <a:lnTo>
                      <a:pt x="384" y="1758"/>
                    </a:lnTo>
                    <a:lnTo>
                      <a:pt x="358" y="1747"/>
                    </a:lnTo>
                    <a:lnTo>
                      <a:pt x="334" y="1736"/>
                    </a:lnTo>
                    <a:lnTo>
                      <a:pt x="310" y="1724"/>
                    </a:lnTo>
                    <a:lnTo>
                      <a:pt x="288" y="1712"/>
                    </a:lnTo>
                    <a:lnTo>
                      <a:pt x="265" y="1700"/>
                    </a:lnTo>
                    <a:lnTo>
                      <a:pt x="242" y="1688"/>
                    </a:lnTo>
                    <a:lnTo>
                      <a:pt x="221" y="1675"/>
                    </a:lnTo>
                    <a:lnTo>
                      <a:pt x="201" y="1661"/>
                    </a:lnTo>
                    <a:lnTo>
                      <a:pt x="181" y="1648"/>
                    </a:lnTo>
                    <a:lnTo>
                      <a:pt x="163" y="1634"/>
                    </a:lnTo>
                    <a:lnTo>
                      <a:pt x="146" y="1619"/>
                    </a:lnTo>
                    <a:lnTo>
                      <a:pt x="131" y="1603"/>
                    </a:lnTo>
                    <a:lnTo>
                      <a:pt x="117" y="1587"/>
                    </a:lnTo>
                    <a:lnTo>
                      <a:pt x="106" y="1570"/>
                    </a:lnTo>
                    <a:lnTo>
                      <a:pt x="95" y="1553"/>
                    </a:lnTo>
                    <a:lnTo>
                      <a:pt x="90" y="1508"/>
                    </a:lnTo>
                    <a:lnTo>
                      <a:pt x="77" y="1393"/>
                    </a:lnTo>
                    <a:lnTo>
                      <a:pt x="61" y="1227"/>
                    </a:lnTo>
                    <a:lnTo>
                      <a:pt x="47" y="1030"/>
                    </a:lnTo>
                    <a:lnTo>
                      <a:pt x="39" y="825"/>
                    </a:lnTo>
                    <a:lnTo>
                      <a:pt x="43" y="631"/>
                    </a:lnTo>
                    <a:lnTo>
                      <a:pt x="61" y="469"/>
                    </a:lnTo>
                    <a:lnTo>
                      <a:pt x="99" y="359"/>
                    </a:lnTo>
                    <a:lnTo>
                      <a:pt x="111" y="340"/>
                    </a:lnTo>
                    <a:lnTo>
                      <a:pt x="122" y="325"/>
                    </a:lnTo>
                    <a:lnTo>
                      <a:pt x="131" y="315"/>
                    </a:lnTo>
                    <a:lnTo>
                      <a:pt x="139" y="307"/>
                    </a:lnTo>
                    <a:lnTo>
                      <a:pt x="146" y="300"/>
                    </a:lnTo>
                    <a:lnTo>
                      <a:pt x="153" y="293"/>
                    </a:lnTo>
                    <a:lnTo>
                      <a:pt x="159" y="285"/>
                    </a:lnTo>
                    <a:lnTo>
                      <a:pt x="167" y="276"/>
                    </a:lnTo>
                    <a:lnTo>
                      <a:pt x="170" y="276"/>
                    </a:lnTo>
                    <a:lnTo>
                      <a:pt x="173" y="277"/>
                    </a:lnTo>
                    <a:lnTo>
                      <a:pt x="178" y="280"/>
                    </a:lnTo>
                    <a:lnTo>
                      <a:pt x="185" y="282"/>
                    </a:lnTo>
                    <a:lnTo>
                      <a:pt x="194" y="283"/>
                    </a:lnTo>
                    <a:lnTo>
                      <a:pt x="204" y="284"/>
                    </a:lnTo>
                    <a:lnTo>
                      <a:pt x="219" y="283"/>
                    </a:lnTo>
                    <a:lnTo>
                      <a:pt x="235" y="281"/>
                    </a:lnTo>
                    <a:lnTo>
                      <a:pt x="244" y="278"/>
                    </a:lnTo>
                    <a:lnTo>
                      <a:pt x="252" y="274"/>
                    </a:lnTo>
                    <a:lnTo>
                      <a:pt x="260" y="267"/>
                    </a:lnTo>
                    <a:lnTo>
                      <a:pt x="267" y="260"/>
                    </a:lnTo>
                    <a:lnTo>
                      <a:pt x="273" y="252"/>
                    </a:lnTo>
                    <a:lnTo>
                      <a:pt x="277" y="244"/>
                    </a:lnTo>
                    <a:lnTo>
                      <a:pt x="281" y="236"/>
                    </a:lnTo>
                    <a:lnTo>
                      <a:pt x="282" y="229"/>
                    </a:lnTo>
                    <a:lnTo>
                      <a:pt x="282" y="220"/>
                    </a:lnTo>
                    <a:lnTo>
                      <a:pt x="279" y="211"/>
                    </a:lnTo>
                    <a:lnTo>
                      <a:pt x="277" y="202"/>
                    </a:lnTo>
                    <a:lnTo>
                      <a:pt x="273" y="194"/>
                    </a:lnTo>
                    <a:lnTo>
                      <a:pt x="267" y="186"/>
                    </a:lnTo>
                    <a:lnTo>
                      <a:pt x="261" y="178"/>
                    </a:lnTo>
                    <a:lnTo>
                      <a:pt x="254" y="171"/>
                    </a:lnTo>
                    <a:lnTo>
                      <a:pt x="247" y="164"/>
                    </a:lnTo>
                    <a:lnTo>
                      <a:pt x="241" y="160"/>
                    </a:lnTo>
                    <a:lnTo>
                      <a:pt x="233" y="156"/>
                    </a:lnTo>
                    <a:lnTo>
                      <a:pt x="225" y="156"/>
                    </a:lnTo>
                    <a:lnTo>
                      <a:pt x="217" y="157"/>
                    </a:lnTo>
                    <a:lnTo>
                      <a:pt x="210" y="161"/>
                    </a:lnTo>
                    <a:lnTo>
                      <a:pt x="203" y="165"/>
                    </a:lnTo>
                    <a:lnTo>
                      <a:pt x="197" y="171"/>
                    </a:lnTo>
                    <a:lnTo>
                      <a:pt x="194" y="178"/>
                    </a:lnTo>
                    <a:lnTo>
                      <a:pt x="191" y="181"/>
                    </a:lnTo>
                    <a:lnTo>
                      <a:pt x="191" y="186"/>
                    </a:lnTo>
                    <a:lnTo>
                      <a:pt x="194" y="189"/>
                    </a:lnTo>
                    <a:lnTo>
                      <a:pt x="196" y="193"/>
                    </a:lnTo>
                    <a:lnTo>
                      <a:pt x="199" y="194"/>
                    </a:lnTo>
                    <a:lnTo>
                      <a:pt x="204" y="194"/>
                    </a:lnTo>
                    <a:lnTo>
                      <a:pt x="207" y="193"/>
                    </a:lnTo>
                    <a:lnTo>
                      <a:pt x="211" y="189"/>
                    </a:lnTo>
                    <a:lnTo>
                      <a:pt x="213" y="183"/>
                    </a:lnTo>
                    <a:lnTo>
                      <a:pt x="218" y="178"/>
                    </a:lnTo>
                    <a:lnTo>
                      <a:pt x="225" y="177"/>
                    </a:lnTo>
                    <a:lnTo>
                      <a:pt x="231" y="179"/>
                    </a:lnTo>
                    <a:lnTo>
                      <a:pt x="245" y="193"/>
                    </a:lnTo>
                    <a:lnTo>
                      <a:pt x="251" y="211"/>
                    </a:lnTo>
                    <a:lnTo>
                      <a:pt x="250" y="230"/>
                    </a:lnTo>
                    <a:lnTo>
                      <a:pt x="242" y="248"/>
                    </a:lnTo>
                    <a:lnTo>
                      <a:pt x="233" y="252"/>
                    </a:lnTo>
                    <a:lnTo>
                      <a:pt x="225" y="256"/>
                    </a:lnTo>
                    <a:lnTo>
                      <a:pt x="218" y="256"/>
                    </a:lnTo>
                    <a:lnTo>
                      <a:pt x="212" y="254"/>
                    </a:lnTo>
                    <a:lnTo>
                      <a:pt x="205" y="252"/>
                    </a:lnTo>
                    <a:lnTo>
                      <a:pt x="199" y="250"/>
                    </a:lnTo>
                    <a:lnTo>
                      <a:pt x="194" y="248"/>
                    </a:lnTo>
                    <a:lnTo>
                      <a:pt x="188" y="245"/>
                    </a:lnTo>
                    <a:lnTo>
                      <a:pt x="163" y="230"/>
                    </a:lnTo>
                    <a:lnTo>
                      <a:pt x="146" y="217"/>
                    </a:lnTo>
                    <a:lnTo>
                      <a:pt x="135" y="203"/>
                    </a:lnTo>
                    <a:lnTo>
                      <a:pt x="130" y="189"/>
                    </a:lnTo>
                    <a:lnTo>
                      <a:pt x="127" y="179"/>
                    </a:lnTo>
                    <a:lnTo>
                      <a:pt x="127" y="170"/>
                    </a:lnTo>
                    <a:lnTo>
                      <a:pt x="130" y="163"/>
                    </a:lnTo>
                    <a:lnTo>
                      <a:pt x="131" y="161"/>
                    </a:lnTo>
                    <a:lnTo>
                      <a:pt x="142" y="149"/>
                    </a:lnTo>
                    <a:lnTo>
                      <a:pt x="154" y="140"/>
                    </a:lnTo>
                    <a:lnTo>
                      <a:pt x="167" y="134"/>
                    </a:lnTo>
                    <a:lnTo>
                      <a:pt x="182" y="128"/>
                    </a:lnTo>
                    <a:lnTo>
                      <a:pt x="199" y="124"/>
                    </a:lnTo>
                    <a:lnTo>
                      <a:pt x="219" y="122"/>
                    </a:lnTo>
                    <a:lnTo>
                      <a:pt x="241" y="120"/>
                    </a:lnTo>
                    <a:lnTo>
                      <a:pt x="266" y="119"/>
                    </a:lnTo>
                    <a:lnTo>
                      <a:pt x="270" y="118"/>
                    </a:lnTo>
                    <a:lnTo>
                      <a:pt x="279" y="116"/>
                    </a:lnTo>
                    <a:lnTo>
                      <a:pt x="290" y="115"/>
                    </a:lnTo>
                    <a:lnTo>
                      <a:pt x="304" y="113"/>
                    </a:lnTo>
                    <a:lnTo>
                      <a:pt x="320" y="112"/>
                    </a:lnTo>
                    <a:lnTo>
                      <a:pt x="337" y="110"/>
                    </a:lnTo>
                    <a:lnTo>
                      <a:pt x="355" y="107"/>
                    </a:lnTo>
                    <a:lnTo>
                      <a:pt x="374" y="105"/>
                    </a:lnTo>
                    <a:lnTo>
                      <a:pt x="373" y="105"/>
                    </a:lnTo>
                    <a:lnTo>
                      <a:pt x="396" y="103"/>
                    </a:lnTo>
                    <a:lnTo>
                      <a:pt x="421" y="100"/>
                    </a:lnTo>
                    <a:lnTo>
                      <a:pt x="447" y="97"/>
                    </a:lnTo>
                    <a:lnTo>
                      <a:pt x="474" y="95"/>
                    </a:lnTo>
                    <a:lnTo>
                      <a:pt x="501" y="91"/>
                    </a:lnTo>
                    <a:lnTo>
                      <a:pt x="530" y="89"/>
                    </a:lnTo>
                    <a:lnTo>
                      <a:pt x="560" y="86"/>
                    </a:lnTo>
                    <a:lnTo>
                      <a:pt x="589" y="83"/>
                    </a:lnTo>
                    <a:lnTo>
                      <a:pt x="620" y="80"/>
                    </a:lnTo>
                    <a:lnTo>
                      <a:pt x="651" y="76"/>
                    </a:lnTo>
                    <a:lnTo>
                      <a:pt x="682" y="73"/>
                    </a:lnTo>
                    <a:lnTo>
                      <a:pt x="713" y="71"/>
                    </a:lnTo>
                    <a:lnTo>
                      <a:pt x="744" y="67"/>
                    </a:lnTo>
                    <a:lnTo>
                      <a:pt x="775" y="64"/>
                    </a:lnTo>
                    <a:lnTo>
                      <a:pt x="806" y="62"/>
                    </a:lnTo>
                    <a:lnTo>
                      <a:pt x="835" y="58"/>
                    </a:lnTo>
                    <a:lnTo>
                      <a:pt x="864" y="56"/>
                    </a:lnTo>
                    <a:lnTo>
                      <a:pt x="891" y="52"/>
                    </a:lnTo>
                    <a:lnTo>
                      <a:pt x="919" y="50"/>
                    </a:lnTo>
                    <a:lnTo>
                      <a:pt x="945" y="48"/>
                    </a:lnTo>
                    <a:lnTo>
                      <a:pt x="969" y="46"/>
                    </a:lnTo>
                    <a:lnTo>
                      <a:pt x="993" y="43"/>
                    </a:lnTo>
                    <a:lnTo>
                      <a:pt x="1015" y="41"/>
                    </a:lnTo>
                    <a:lnTo>
                      <a:pt x="1036" y="39"/>
                    </a:lnTo>
                    <a:lnTo>
                      <a:pt x="1054" y="38"/>
                    </a:lnTo>
                    <a:lnTo>
                      <a:pt x="1070" y="35"/>
                    </a:lnTo>
                    <a:lnTo>
                      <a:pt x="1084" y="34"/>
                    </a:lnTo>
                    <a:lnTo>
                      <a:pt x="1096" y="33"/>
                    </a:lnTo>
                    <a:lnTo>
                      <a:pt x="1105" y="32"/>
                    </a:lnTo>
                    <a:lnTo>
                      <a:pt x="1112" y="31"/>
                    </a:lnTo>
                    <a:lnTo>
                      <a:pt x="1117" y="31"/>
                    </a:lnTo>
                    <a:lnTo>
                      <a:pt x="1118" y="31"/>
                    </a:lnTo>
                    <a:lnTo>
                      <a:pt x="1120" y="32"/>
                    </a:lnTo>
                    <a:lnTo>
                      <a:pt x="1125" y="34"/>
                    </a:lnTo>
                    <a:lnTo>
                      <a:pt x="1131" y="38"/>
                    </a:lnTo>
                    <a:lnTo>
                      <a:pt x="1139" y="43"/>
                    </a:lnTo>
                    <a:lnTo>
                      <a:pt x="1147" y="50"/>
                    </a:lnTo>
                    <a:lnTo>
                      <a:pt x="1155" y="59"/>
                    </a:lnTo>
                    <a:lnTo>
                      <a:pt x="1161" y="70"/>
                    </a:lnTo>
                    <a:lnTo>
                      <a:pt x="1166" y="81"/>
                    </a:lnTo>
                    <a:lnTo>
                      <a:pt x="1168" y="90"/>
                    </a:lnTo>
                    <a:lnTo>
                      <a:pt x="1168" y="100"/>
                    </a:lnTo>
                    <a:lnTo>
                      <a:pt x="1167" y="112"/>
                    </a:lnTo>
                    <a:lnTo>
                      <a:pt x="1165" y="122"/>
                    </a:lnTo>
                    <a:lnTo>
                      <a:pt x="1160" y="132"/>
                    </a:lnTo>
                    <a:lnTo>
                      <a:pt x="1153" y="141"/>
                    </a:lnTo>
                    <a:lnTo>
                      <a:pt x="1144" y="148"/>
                    </a:lnTo>
                    <a:lnTo>
                      <a:pt x="1134" y="153"/>
                    </a:lnTo>
                    <a:lnTo>
                      <a:pt x="1132" y="153"/>
                    </a:lnTo>
                    <a:lnTo>
                      <a:pt x="1125" y="154"/>
                    </a:lnTo>
                    <a:lnTo>
                      <a:pt x="1116" y="155"/>
                    </a:lnTo>
                    <a:lnTo>
                      <a:pt x="1102" y="156"/>
                    </a:lnTo>
                    <a:lnTo>
                      <a:pt x="1086" y="159"/>
                    </a:lnTo>
                    <a:lnTo>
                      <a:pt x="1068" y="160"/>
                    </a:lnTo>
                    <a:lnTo>
                      <a:pt x="1046" y="162"/>
                    </a:lnTo>
                    <a:lnTo>
                      <a:pt x="1023" y="164"/>
                    </a:lnTo>
                    <a:lnTo>
                      <a:pt x="998" y="167"/>
                    </a:lnTo>
                    <a:lnTo>
                      <a:pt x="970" y="170"/>
                    </a:lnTo>
                    <a:lnTo>
                      <a:pt x="942" y="172"/>
                    </a:lnTo>
                    <a:lnTo>
                      <a:pt x="913" y="176"/>
                    </a:lnTo>
                    <a:lnTo>
                      <a:pt x="882" y="179"/>
                    </a:lnTo>
                    <a:lnTo>
                      <a:pt x="851" y="181"/>
                    </a:lnTo>
                    <a:lnTo>
                      <a:pt x="821" y="185"/>
                    </a:lnTo>
                    <a:lnTo>
                      <a:pt x="790" y="188"/>
                    </a:lnTo>
                    <a:lnTo>
                      <a:pt x="750" y="193"/>
                    </a:lnTo>
                    <a:lnTo>
                      <a:pt x="711" y="196"/>
                    </a:lnTo>
                    <a:lnTo>
                      <a:pt x="671" y="201"/>
                    </a:lnTo>
                    <a:lnTo>
                      <a:pt x="632" y="205"/>
                    </a:lnTo>
                    <a:lnTo>
                      <a:pt x="593" y="209"/>
                    </a:lnTo>
                    <a:lnTo>
                      <a:pt x="556" y="213"/>
                    </a:lnTo>
                    <a:lnTo>
                      <a:pt x="521" y="217"/>
                    </a:lnTo>
                    <a:lnTo>
                      <a:pt x="488" y="220"/>
                    </a:lnTo>
                    <a:lnTo>
                      <a:pt x="457" y="224"/>
                    </a:lnTo>
                    <a:lnTo>
                      <a:pt x="428" y="227"/>
                    </a:lnTo>
                    <a:lnTo>
                      <a:pt x="404" y="229"/>
                    </a:lnTo>
                    <a:lnTo>
                      <a:pt x="382" y="232"/>
                    </a:lnTo>
                    <a:lnTo>
                      <a:pt x="365" y="234"/>
                    </a:lnTo>
                    <a:lnTo>
                      <a:pt x="353" y="235"/>
                    </a:lnTo>
                    <a:lnTo>
                      <a:pt x="345" y="236"/>
                    </a:lnTo>
                    <a:lnTo>
                      <a:pt x="342" y="236"/>
                    </a:lnTo>
                    <a:lnTo>
                      <a:pt x="333" y="237"/>
                    </a:lnTo>
                    <a:lnTo>
                      <a:pt x="326" y="241"/>
                    </a:lnTo>
                    <a:lnTo>
                      <a:pt x="321" y="245"/>
                    </a:lnTo>
                    <a:lnTo>
                      <a:pt x="320" y="252"/>
                    </a:lnTo>
                    <a:lnTo>
                      <a:pt x="322" y="261"/>
                    </a:lnTo>
                    <a:lnTo>
                      <a:pt x="328" y="267"/>
                    </a:lnTo>
                    <a:lnTo>
                      <a:pt x="336" y="272"/>
                    </a:lnTo>
                    <a:lnTo>
                      <a:pt x="344" y="273"/>
                    </a:lnTo>
                    <a:lnTo>
                      <a:pt x="943" y="215"/>
                    </a:lnTo>
                    <a:lnTo>
                      <a:pt x="943" y="215"/>
                    </a:lnTo>
                    <a:lnTo>
                      <a:pt x="1095" y="200"/>
                    </a:lnTo>
                    <a:lnTo>
                      <a:pt x="1096" y="201"/>
                    </a:lnTo>
                    <a:lnTo>
                      <a:pt x="1101" y="204"/>
                    </a:lnTo>
                    <a:lnTo>
                      <a:pt x="1108" y="209"/>
                    </a:lnTo>
                    <a:lnTo>
                      <a:pt x="1116" y="216"/>
                    </a:lnTo>
                    <a:lnTo>
                      <a:pt x="1125" y="223"/>
                    </a:lnTo>
                    <a:lnTo>
                      <a:pt x="1134" y="230"/>
                    </a:lnTo>
                    <a:lnTo>
                      <a:pt x="1143" y="238"/>
                    </a:lnTo>
                    <a:lnTo>
                      <a:pt x="1151" y="245"/>
                    </a:lnTo>
                    <a:lnTo>
                      <a:pt x="1155" y="250"/>
                    </a:lnTo>
                    <a:lnTo>
                      <a:pt x="1158" y="254"/>
                    </a:lnTo>
                    <a:lnTo>
                      <a:pt x="1161" y="259"/>
                    </a:lnTo>
                    <a:lnTo>
                      <a:pt x="1165" y="262"/>
                    </a:lnTo>
                    <a:lnTo>
                      <a:pt x="1172" y="272"/>
                    </a:lnTo>
                    <a:lnTo>
                      <a:pt x="1180" y="281"/>
                    </a:lnTo>
                    <a:lnTo>
                      <a:pt x="1187" y="290"/>
                    </a:lnTo>
                    <a:lnTo>
                      <a:pt x="1193" y="300"/>
                    </a:lnTo>
                    <a:lnTo>
                      <a:pt x="1199" y="309"/>
                    </a:lnTo>
                    <a:lnTo>
                      <a:pt x="1206" y="319"/>
                    </a:lnTo>
                    <a:lnTo>
                      <a:pt x="1212" y="329"/>
                    </a:lnTo>
                    <a:lnTo>
                      <a:pt x="1217" y="339"/>
                    </a:lnTo>
                    <a:lnTo>
                      <a:pt x="1245" y="390"/>
                    </a:lnTo>
                    <a:lnTo>
                      <a:pt x="1269" y="443"/>
                    </a:lnTo>
                    <a:lnTo>
                      <a:pt x="1288" y="497"/>
                    </a:lnTo>
                    <a:lnTo>
                      <a:pt x="1306" y="553"/>
                    </a:lnTo>
                    <a:lnTo>
                      <a:pt x="1320" y="609"/>
                    </a:lnTo>
                    <a:lnTo>
                      <a:pt x="1333" y="665"/>
                    </a:lnTo>
                    <a:lnTo>
                      <a:pt x="1343" y="720"/>
                    </a:lnTo>
                    <a:lnTo>
                      <a:pt x="1354" y="775"/>
                    </a:lnTo>
                    <a:lnTo>
                      <a:pt x="1366" y="847"/>
                    </a:lnTo>
                    <a:lnTo>
                      <a:pt x="1376" y="919"/>
                    </a:lnTo>
                    <a:lnTo>
                      <a:pt x="1386" y="988"/>
                    </a:lnTo>
                    <a:lnTo>
                      <a:pt x="1394" y="1058"/>
                    </a:lnTo>
                    <a:lnTo>
                      <a:pt x="1400" y="1129"/>
                    </a:lnTo>
                    <a:lnTo>
                      <a:pt x="1407" y="1198"/>
                    </a:lnTo>
                    <a:lnTo>
                      <a:pt x="1413" y="1268"/>
                    </a:lnTo>
                    <a:lnTo>
                      <a:pt x="1418" y="1338"/>
                    </a:lnTo>
                    <a:lnTo>
                      <a:pt x="1421" y="1407"/>
                    </a:lnTo>
                    <a:lnTo>
                      <a:pt x="1421" y="1475"/>
                    </a:lnTo>
                    <a:lnTo>
                      <a:pt x="1421" y="1544"/>
                    </a:lnTo>
                    <a:lnTo>
                      <a:pt x="1420" y="1611"/>
                    </a:lnTo>
                    <a:lnTo>
                      <a:pt x="1422" y="1620"/>
                    </a:lnTo>
                    <a:lnTo>
                      <a:pt x="1427" y="1628"/>
                    </a:lnTo>
                    <a:lnTo>
                      <a:pt x="1434" y="1633"/>
                    </a:lnTo>
                    <a:lnTo>
                      <a:pt x="1443" y="1635"/>
                    </a:lnTo>
                    <a:lnTo>
                      <a:pt x="1452" y="1633"/>
                    </a:lnTo>
                    <a:lnTo>
                      <a:pt x="1460" y="1628"/>
                    </a:lnTo>
                    <a:lnTo>
                      <a:pt x="1465" y="1620"/>
                    </a:lnTo>
                    <a:lnTo>
                      <a:pt x="1467" y="1611"/>
                    </a:lnTo>
                    <a:lnTo>
                      <a:pt x="1468" y="1507"/>
                    </a:lnTo>
                    <a:lnTo>
                      <a:pt x="1466" y="1402"/>
                    </a:lnTo>
                    <a:lnTo>
                      <a:pt x="1460" y="1299"/>
                    </a:lnTo>
                    <a:lnTo>
                      <a:pt x="1453" y="1195"/>
                    </a:lnTo>
                    <a:lnTo>
                      <a:pt x="1443" y="1091"/>
                    </a:lnTo>
                    <a:lnTo>
                      <a:pt x="1431" y="988"/>
                    </a:lnTo>
                    <a:lnTo>
                      <a:pt x="1419" y="884"/>
                    </a:lnTo>
                    <a:lnTo>
                      <a:pt x="1406" y="7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544195" y="405130"/>
                <a:ext cx="445135" cy="463550"/>
              </a:xfrm>
              <a:custGeom>
                <a:avLst/>
                <a:gdLst>
                  <a:gd name="T0" fmla="*/ 11 w 701"/>
                  <a:gd name="T1" fmla="*/ 0 h 730"/>
                  <a:gd name="T2" fmla="*/ 18 w 701"/>
                  <a:gd name="T3" fmla="*/ 3 h 730"/>
                  <a:gd name="T4" fmla="*/ 62 w 701"/>
                  <a:gd name="T5" fmla="*/ 153 h 730"/>
                  <a:gd name="T6" fmla="*/ 110 w 701"/>
                  <a:gd name="T7" fmla="*/ 404 h 730"/>
                  <a:gd name="T8" fmla="*/ 128 w 701"/>
                  <a:gd name="T9" fmla="*/ 586 h 730"/>
                  <a:gd name="T10" fmla="*/ 131 w 701"/>
                  <a:gd name="T11" fmla="*/ 686 h 730"/>
                  <a:gd name="T12" fmla="*/ 147 w 701"/>
                  <a:gd name="T13" fmla="*/ 697 h 730"/>
                  <a:gd name="T14" fmla="*/ 203 w 701"/>
                  <a:gd name="T15" fmla="*/ 692 h 730"/>
                  <a:gd name="T16" fmla="*/ 283 w 701"/>
                  <a:gd name="T17" fmla="*/ 682 h 730"/>
                  <a:gd name="T18" fmla="*/ 376 w 701"/>
                  <a:gd name="T19" fmla="*/ 670 h 730"/>
                  <a:gd name="T20" fmla="*/ 472 w 701"/>
                  <a:gd name="T21" fmla="*/ 656 h 730"/>
                  <a:gd name="T22" fmla="*/ 561 w 701"/>
                  <a:gd name="T23" fmla="*/ 643 h 730"/>
                  <a:gd name="T24" fmla="*/ 632 w 701"/>
                  <a:gd name="T25" fmla="*/ 633 h 730"/>
                  <a:gd name="T26" fmla="*/ 677 w 701"/>
                  <a:gd name="T27" fmla="*/ 627 h 730"/>
                  <a:gd name="T28" fmla="*/ 692 w 701"/>
                  <a:gd name="T29" fmla="*/ 627 h 730"/>
                  <a:gd name="T30" fmla="*/ 700 w 701"/>
                  <a:gd name="T31" fmla="*/ 635 h 730"/>
                  <a:gd name="T32" fmla="*/ 700 w 701"/>
                  <a:gd name="T33" fmla="*/ 647 h 730"/>
                  <a:gd name="T34" fmla="*/ 692 w 701"/>
                  <a:gd name="T35" fmla="*/ 656 h 730"/>
                  <a:gd name="T36" fmla="*/ 651 w 701"/>
                  <a:gd name="T37" fmla="*/ 662 h 730"/>
                  <a:gd name="T38" fmla="*/ 573 w 701"/>
                  <a:gd name="T39" fmla="*/ 673 h 730"/>
                  <a:gd name="T40" fmla="*/ 490 w 701"/>
                  <a:gd name="T41" fmla="*/ 684 h 730"/>
                  <a:gd name="T42" fmla="*/ 407 w 701"/>
                  <a:gd name="T43" fmla="*/ 696 h 730"/>
                  <a:gd name="T44" fmla="*/ 326 w 701"/>
                  <a:gd name="T45" fmla="*/ 707 h 730"/>
                  <a:gd name="T46" fmla="*/ 251 w 701"/>
                  <a:gd name="T47" fmla="*/ 718 h 730"/>
                  <a:gd name="T48" fmla="*/ 186 w 701"/>
                  <a:gd name="T49" fmla="*/ 726 h 730"/>
                  <a:gd name="T50" fmla="*/ 134 w 701"/>
                  <a:gd name="T51" fmla="*/ 729 h 730"/>
                  <a:gd name="T52" fmla="*/ 108 w 701"/>
                  <a:gd name="T53" fmla="*/ 729 h 730"/>
                  <a:gd name="T54" fmla="*/ 104 w 701"/>
                  <a:gd name="T55" fmla="*/ 722 h 730"/>
                  <a:gd name="T56" fmla="*/ 104 w 701"/>
                  <a:gd name="T57" fmla="*/ 609 h 730"/>
                  <a:gd name="T58" fmla="*/ 82 w 701"/>
                  <a:gd name="T59" fmla="*/ 383 h 730"/>
                  <a:gd name="T60" fmla="*/ 46 w 701"/>
                  <a:gd name="T61" fmla="*/ 182 h 730"/>
                  <a:gd name="T62" fmla="*/ 11 w 701"/>
                  <a:gd name="T63" fmla="*/ 47 h 730"/>
                  <a:gd name="T64" fmla="*/ 0 w 701"/>
                  <a:gd name="T65" fmla="*/ 11 h 730"/>
                  <a:gd name="T66" fmla="*/ 3 w 701"/>
                  <a:gd name="T67" fmla="*/ 3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1" h="730">
                    <a:moveTo>
                      <a:pt x="7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7"/>
                    </a:lnTo>
                    <a:lnTo>
                      <a:pt x="62" y="153"/>
                    </a:lnTo>
                    <a:lnTo>
                      <a:pt x="90" y="286"/>
                    </a:lnTo>
                    <a:lnTo>
                      <a:pt x="110" y="404"/>
                    </a:lnTo>
                    <a:lnTo>
                      <a:pt x="122" y="504"/>
                    </a:lnTo>
                    <a:lnTo>
                      <a:pt x="128" y="586"/>
                    </a:lnTo>
                    <a:lnTo>
                      <a:pt x="131" y="647"/>
                    </a:lnTo>
                    <a:lnTo>
                      <a:pt x="131" y="686"/>
                    </a:lnTo>
                    <a:lnTo>
                      <a:pt x="131" y="698"/>
                    </a:lnTo>
                    <a:lnTo>
                      <a:pt x="147" y="697"/>
                    </a:lnTo>
                    <a:lnTo>
                      <a:pt x="171" y="696"/>
                    </a:lnTo>
                    <a:lnTo>
                      <a:pt x="203" y="692"/>
                    </a:lnTo>
                    <a:lnTo>
                      <a:pt x="241" y="688"/>
                    </a:lnTo>
                    <a:lnTo>
                      <a:pt x="283" y="682"/>
                    </a:lnTo>
                    <a:lnTo>
                      <a:pt x="328" y="676"/>
                    </a:lnTo>
                    <a:lnTo>
                      <a:pt x="376" y="670"/>
                    </a:lnTo>
                    <a:lnTo>
                      <a:pt x="424" y="663"/>
                    </a:lnTo>
                    <a:lnTo>
                      <a:pt x="472" y="656"/>
                    </a:lnTo>
                    <a:lnTo>
                      <a:pt x="518" y="650"/>
                    </a:lnTo>
                    <a:lnTo>
                      <a:pt x="561" y="643"/>
                    </a:lnTo>
                    <a:lnTo>
                      <a:pt x="600" y="638"/>
                    </a:lnTo>
                    <a:lnTo>
                      <a:pt x="632" y="633"/>
                    </a:lnTo>
                    <a:lnTo>
                      <a:pt x="659" y="630"/>
                    </a:lnTo>
                    <a:lnTo>
                      <a:pt x="677" y="627"/>
                    </a:lnTo>
                    <a:lnTo>
                      <a:pt x="685" y="626"/>
                    </a:lnTo>
                    <a:lnTo>
                      <a:pt x="692" y="627"/>
                    </a:lnTo>
                    <a:lnTo>
                      <a:pt x="696" y="631"/>
                    </a:lnTo>
                    <a:lnTo>
                      <a:pt x="700" y="635"/>
                    </a:lnTo>
                    <a:lnTo>
                      <a:pt x="701" y="641"/>
                    </a:lnTo>
                    <a:lnTo>
                      <a:pt x="700" y="647"/>
                    </a:lnTo>
                    <a:lnTo>
                      <a:pt x="696" y="653"/>
                    </a:lnTo>
                    <a:lnTo>
                      <a:pt x="692" y="656"/>
                    </a:lnTo>
                    <a:lnTo>
                      <a:pt x="686" y="657"/>
                    </a:lnTo>
                    <a:lnTo>
                      <a:pt x="651" y="662"/>
                    </a:lnTo>
                    <a:lnTo>
                      <a:pt x="612" y="667"/>
                    </a:lnTo>
                    <a:lnTo>
                      <a:pt x="573" y="673"/>
                    </a:lnTo>
                    <a:lnTo>
                      <a:pt x="532" y="679"/>
                    </a:lnTo>
                    <a:lnTo>
                      <a:pt x="490" y="684"/>
                    </a:lnTo>
                    <a:lnTo>
                      <a:pt x="448" y="690"/>
                    </a:lnTo>
                    <a:lnTo>
                      <a:pt x="407" y="696"/>
                    </a:lnTo>
                    <a:lnTo>
                      <a:pt x="366" y="702"/>
                    </a:lnTo>
                    <a:lnTo>
                      <a:pt x="326" y="707"/>
                    </a:lnTo>
                    <a:lnTo>
                      <a:pt x="288" y="713"/>
                    </a:lnTo>
                    <a:lnTo>
                      <a:pt x="251" y="718"/>
                    </a:lnTo>
                    <a:lnTo>
                      <a:pt x="217" y="722"/>
                    </a:lnTo>
                    <a:lnTo>
                      <a:pt x="186" y="726"/>
                    </a:lnTo>
                    <a:lnTo>
                      <a:pt x="158" y="728"/>
                    </a:lnTo>
                    <a:lnTo>
                      <a:pt x="134" y="729"/>
                    </a:lnTo>
                    <a:lnTo>
                      <a:pt x="113" y="730"/>
                    </a:lnTo>
                    <a:lnTo>
                      <a:pt x="108" y="729"/>
                    </a:lnTo>
                    <a:lnTo>
                      <a:pt x="105" y="726"/>
                    </a:lnTo>
                    <a:lnTo>
                      <a:pt x="104" y="722"/>
                    </a:lnTo>
                    <a:lnTo>
                      <a:pt x="104" y="718"/>
                    </a:lnTo>
                    <a:lnTo>
                      <a:pt x="104" y="609"/>
                    </a:lnTo>
                    <a:lnTo>
                      <a:pt x="96" y="495"/>
                    </a:lnTo>
                    <a:lnTo>
                      <a:pt x="82" y="383"/>
                    </a:lnTo>
                    <a:lnTo>
                      <a:pt x="65" y="277"/>
                    </a:lnTo>
                    <a:lnTo>
                      <a:pt x="46" y="182"/>
                    </a:lnTo>
                    <a:lnTo>
                      <a:pt x="27" y="105"/>
                    </a:lnTo>
                    <a:lnTo>
                      <a:pt x="11" y="47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04520" y="359410"/>
                <a:ext cx="389890" cy="422910"/>
              </a:xfrm>
              <a:custGeom>
                <a:avLst/>
                <a:gdLst>
                  <a:gd name="T0" fmla="*/ 35 w 614"/>
                  <a:gd name="T1" fmla="*/ 41 h 666"/>
                  <a:gd name="T2" fmla="*/ 89 w 614"/>
                  <a:gd name="T3" fmla="*/ 35 h 666"/>
                  <a:gd name="T4" fmla="*/ 153 w 614"/>
                  <a:gd name="T5" fmla="*/ 30 h 666"/>
                  <a:gd name="T6" fmla="*/ 224 w 614"/>
                  <a:gd name="T7" fmla="*/ 23 h 666"/>
                  <a:gd name="T8" fmla="*/ 295 w 614"/>
                  <a:gd name="T9" fmla="*/ 16 h 666"/>
                  <a:gd name="T10" fmla="*/ 361 w 614"/>
                  <a:gd name="T11" fmla="*/ 9 h 666"/>
                  <a:gd name="T12" fmla="*/ 418 w 614"/>
                  <a:gd name="T13" fmla="*/ 5 h 666"/>
                  <a:gd name="T14" fmla="*/ 460 w 614"/>
                  <a:gd name="T15" fmla="*/ 1 h 666"/>
                  <a:gd name="T16" fmla="*/ 479 w 614"/>
                  <a:gd name="T17" fmla="*/ 0 h 666"/>
                  <a:gd name="T18" fmla="*/ 488 w 614"/>
                  <a:gd name="T19" fmla="*/ 7 h 666"/>
                  <a:gd name="T20" fmla="*/ 490 w 614"/>
                  <a:gd name="T21" fmla="*/ 13 h 666"/>
                  <a:gd name="T22" fmla="*/ 490 w 614"/>
                  <a:gd name="T23" fmla="*/ 14 h 666"/>
                  <a:gd name="T24" fmla="*/ 510 w 614"/>
                  <a:gd name="T25" fmla="*/ 68 h 666"/>
                  <a:gd name="T26" fmla="*/ 552 w 614"/>
                  <a:gd name="T27" fmla="*/ 237 h 666"/>
                  <a:gd name="T28" fmla="*/ 590 w 614"/>
                  <a:gd name="T29" fmla="*/ 436 h 666"/>
                  <a:gd name="T30" fmla="*/ 612 w 614"/>
                  <a:gd name="T31" fmla="*/ 604 h 666"/>
                  <a:gd name="T32" fmla="*/ 613 w 614"/>
                  <a:gd name="T33" fmla="*/ 661 h 666"/>
                  <a:gd name="T34" fmla="*/ 607 w 614"/>
                  <a:gd name="T35" fmla="*/ 666 h 666"/>
                  <a:gd name="T36" fmla="*/ 599 w 614"/>
                  <a:gd name="T37" fmla="*/ 665 h 666"/>
                  <a:gd name="T38" fmla="*/ 595 w 614"/>
                  <a:gd name="T39" fmla="*/ 661 h 666"/>
                  <a:gd name="T40" fmla="*/ 589 w 614"/>
                  <a:gd name="T41" fmla="*/ 573 h 666"/>
                  <a:gd name="T42" fmla="*/ 561 w 614"/>
                  <a:gd name="T43" fmla="*/ 386 h 666"/>
                  <a:gd name="T44" fmla="*/ 521 w 614"/>
                  <a:gd name="T45" fmla="*/ 203 h 666"/>
                  <a:gd name="T46" fmla="*/ 482 w 614"/>
                  <a:gd name="T47" fmla="*/ 64 h 666"/>
                  <a:gd name="T48" fmla="*/ 458 w 614"/>
                  <a:gd name="T49" fmla="*/ 24 h 666"/>
                  <a:gd name="T50" fmla="*/ 424 w 614"/>
                  <a:gd name="T51" fmla="*/ 27 h 666"/>
                  <a:gd name="T52" fmla="*/ 373 w 614"/>
                  <a:gd name="T53" fmla="*/ 32 h 666"/>
                  <a:gd name="T54" fmla="*/ 310 w 614"/>
                  <a:gd name="T55" fmla="*/ 38 h 666"/>
                  <a:gd name="T56" fmla="*/ 241 w 614"/>
                  <a:gd name="T57" fmla="*/ 44 h 666"/>
                  <a:gd name="T58" fmla="*/ 171 w 614"/>
                  <a:gd name="T59" fmla="*/ 51 h 666"/>
                  <a:gd name="T60" fmla="*/ 105 w 614"/>
                  <a:gd name="T61" fmla="*/ 58 h 666"/>
                  <a:gd name="T62" fmla="*/ 48 w 614"/>
                  <a:gd name="T63" fmla="*/ 64 h 666"/>
                  <a:gd name="T64" fmla="*/ 17 w 614"/>
                  <a:gd name="T65" fmla="*/ 66 h 666"/>
                  <a:gd name="T66" fmla="*/ 3 w 614"/>
                  <a:gd name="T67" fmla="*/ 64 h 666"/>
                  <a:gd name="T68" fmla="*/ 1 w 614"/>
                  <a:gd name="T69" fmla="*/ 52 h 666"/>
                  <a:gd name="T70" fmla="*/ 9 w 614"/>
                  <a:gd name="T71" fmla="*/ 44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4" h="666">
                    <a:moveTo>
                      <a:pt x="15" y="43"/>
                    </a:moveTo>
                    <a:lnTo>
                      <a:pt x="35" y="41"/>
                    </a:lnTo>
                    <a:lnTo>
                      <a:pt x="60" y="39"/>
                    </a:lnTo>
                    <a:lnTo>
                      <a:pt x="89" y="35"/>
                    </a:lnTo>
                    <a:lnTo>
                      <a:pt x="120" y="33"/>
                    </a:lnTo>
                    <a:lnTo>
                      <a:pt x="153" y="30"/>
                    </a:lnTo>
                    <a:lnTo>
                      <a:pt x="188" y="26"/>
                    </a:lnTo>
                    <a:lnTo>
                      <a:pt x="224" y="23"/>
                    </a:lnTo>
                    <a:lnTo>
                      <a:pt x="259" y="19"/>
                    </a:lnTo>
                    <a:lnTo>
                      <a:pt x="295" y="16"/>
                    </a:lnTo>
                    <a:lnTo>
                      <a:pt x="329" y="13"/>
                    </a:lnTo>
                    <a:lnTo>
                      <a:pt x="361" y="9"/>
                    </a:lnTo>
                    <a:lnTo>
                      <a:pt x="391" y="7"/>
                    </a:lnTo>
                    <a:lnTo>
                      <a:pt x="418" y="5"/>
                    </a:lnTo>
                    <a:lnTo>
                      <a:pt x="441" y="2"/>
                    </a:lnTo>
                    <a:lnTo>
                      <a:pt x="460" y="1"/>
                    </a:lnTo>
                    <a:lnTo>
                      <a:pt x="472" y="0"/>
                    </a:lnTo>
                    <a:lnTo>
                      <a:pt x="479" y="0"/>
                    </a:lnTo>
                    <a:lnTo>
                      <a:pt x="484" y="2"/>
                    </a:lnTo>
                    <a:lnTo>
                      <a:pt x="488" y="7"/>
                    </a:lnTo>
                    <a:lnTo>
                      <a:pt x="490" y="13"/>
                    </a:lnTo>
                    <a:lnTo>
                      <a:pt x="490" y="13"/>
                    </a:lnTo>
                    <a:lnTo>
                      <a:pt x="490" y="13"/>
                    </a:lnTo>
                    <a:lnTo>
                      <a:pt x="490" y="14"/>
                    </a:lnTo>
                    <a:lnTo>
                      <a:pt x="490" y="14"/>
                    </a:lnTo>
                    <a:lnTo>
                      <a:pt x="510" y="68"/>
                    </a:lnTo>
                    <a:lnTo>
                      <a:pt x="530" y="145"/>
                    </a:lnTo>
                    <a:lnTo>
                      <a:pt x="552" y="237"/>
                    </a:lnTo>
                    <a:lnTo>
                      <a:pt x="572" y="337"/>
                    </a:lnTo>
                    <a:lnTo>
                      <a:pt x="590" y="436"/>
                    </a:lnTo>
                    <a:lnTo>
                      <a:pt x="604" y="527"/>
                    </a:lnTo>
                    <a:lnTo>
                      <a:pt x="612" y="604"/>
                    </a:lnTo>
                    <a:lnTo>
                      <a:pt x="614" y="657"/>
                    </a:lnTo>
                    <a:lnTo>
                      <a:pt x="613" y="661"/>
                    </a:lnTo>
                    <a:lnTo>
                      <a:pt x="611" y="664"/>
                    </a:lnTo>
                    <a:lnTo>
                      <a:pt x="607" y="666"/>
                    </a:lnTo>
                    <a:lnTo>
                      <a:pt x="603" y="666"/>
                    </a:lnTo>
                    <a:lnTo>
                      <a:pt x="599" y="665"/>
                    </a:lnTo>
                    <a:lnTo>
                      <a:pt x="596" y="663"/>
                    </a:lnTo>
                    <a:lnTo>
                      <a:pt x="595" y="661"/>
                    </a:lnTo>
                    <a:lnTo>
                      <a:pt x="593" y="656"/>
                    </a:lnTo>
                    <a:lnTo>
                      <a:pt x="589" y="573"/>
                    </a:lnTo>
                    <a:lnTo>
                      <a:pt x="577" y="481"/>
                    </a:lnTo>
                    <a:lnTo>
                      <a:pt x="561" y="386"/>
                    </a:lnTo>
                    <a:lnTo>
                      <a:pt x="542" y="291"/>
                    </a:lnTo>
                    <a:lnTo>
                      <a:pt x="521" y="203"/>
                    </a:lnTo>
                    <a:lnTo>
                      <a:pt x="501" y="125"/>
                    </a:lnTo>
                    <a:lnTo>
                      <a:pt x="482" y="64"/>
                    </a:lnTo>
                    <a:lnTo>
                      <a:pt x="469" y="23"/>
                    </a:lnTo>
                    <a:lnTo>
                      <a:pt x="458" y="24"/>
                    </a:lnTo>
                    <a:lnTo>
                      <a:pt x="444" y="25"/>
                    </a:lnTo>
                    <a:lnTo>
                      <a:pt x="424" y="27"/>
                    </a:lnTo>
                    <a:lnTo>
                      <a:pt x="400" y="30"/>
                    </a:lnTo>
                    <a:lnTo>
                      <a:pt x="373" y="32"/>
                    </a:lnTo>
                    <a:lnTo>
                      <a:pt x="342" y="35"/>
                    </a:lnTo>
                    <a:lnTo>
                      <a:pt x="310" y="38"/>
                    </a:lnTo>
                    <a:lnTo>
                      <a:pt x="275" y="41"/>
                    </a:lnTo>
                    <a:lnTo>
                      <a:pt x="241" y="44"/>
                    </a:lnTo>
                    <a:lnTo>
                      <a:pt x="206" y="48"/>
                    </a:lnTo>
                    <a:lnTo>
                      <a:pt x="171" y="51"/>
                    </a:lnTo>
                    <a:lnTo>
                      <a:pt x="137" y="55"/>
                    </a:lnTo>
                    <a:lnTo>
                      <a:pt x="105" y="58"/>
                    </a:lnTo>
                    <a:lnTo>
                      <a:pt x="74" y="62"/>
                    </a:lnTo>
                    <a:lnTo>
                      <a:pt x="48" y="64"/>
                    </a:lnTo>
                    <a:lnTo>
                      <a:pt x="24" y="66"/>
                    </a:lnTo>
                    <a:lnTo>
                      <a:pt x="17" y="66"/>
                    </a:lnTo>
                    <a:lnTo>
                      <a:pt x="9" y="66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1" y="52"/>
                    </a:lnTo>
                    <a:lnTo>
                      <a:pt x="4" y="48"/>
                    </a:lnTo>
                    <a:lnTo>
                      <a:pt x="9" y="44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1" name="テキスト ボックス 2"/>
          <p:cNvSpPr txBox="1">
            <a:spLocks noChangeArrowheads="1"/>
          </p:cNvSpPr>
          <p:nvPr/>
        </p:nvSpPr>
        <p:spPr bwMode="auto">
          <a:xfrm>
            <a:off x="5420810" y="5570403"/>
            <a:ext cx="387155" cy="4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米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7" name="角丸四角形 136"/>
          <p:cNvSpPr/>
          <p:nvPr/>
        </p:nvSpPr>
        <p:spPr>
          <a:xfrm>
            <a:off x="1259301" y="1833065"/>
            <a:ext cx="5317588" cy="3026825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" y="-2275"/>
            <a:ext cx="90551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　　　　　　　　　　　　カレーと</a:t>
            </a:r>
            <a:r>
              <a:rPr lang="en-US" altLang="ja-JP" sz="2800" dirty="0" smtClean="0"/>
              <a:t>CO</a:t>
            </a:r>
            <a:r>
              <a:rPr lang="en-US" altLang="ja-JP" sz="2000" dirty="0" smtClean="0"/>
              <a:t>2</a:t>
            </a:r>
            <a:r>
              <a:rPr lang="ja-JP" altLang="en-US" sz="2800" dirty="0" smtClean="0"/>
              <a:t>の関係　　</a:t>
            </a:r>
            <a:r>
              <a:rPr lang="ja-JP" altLang="en-US" sz="2800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食材</a:t>
            </a:r>
            <a:r>
              <a:rPr lang="ja-JP" altLang="en-US" sz="2800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800" dirty="0" smtClean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ja-JP" sz="2400" dirty="0" smtClean="0">
                <a:latin typeface="+mn-ea"/>
                <a:cs typeface="Times New Roman" panose="02020603050405020304" pitchFamily="18" charset="0"/>
              </a:rPr>
              <a:t>2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1" name="角丸四角形 130"/>
          <p:cNvSpPr/>
          <p:nvPr/>
        </p:nvSpPr>
        <p:spPr>
          <a:xfrm>
            <a:off x="1905089" y="1102659"/>
            <a:ext cx="3909870" cy="64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カレーライスに必要な素材・燃料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（　</a:t>
            </a:r>
            <a:r>
              <a:rPr lang="ja-JP" altLang="en-US" sz="2000" b="1" dirty="0" smtClean="0"/>
              <a:t>Ａ</a:t>
            </a:r>
            <a:r>
              <a:rPr lang="ja-JP" altLang="en-US" b="1" dirty="0" smtClean="0"/>
              <a:t>さんの家で例　）</a:t>
            </a:r>
            <a:endParaRPr lang="en-US" altLang="ja-JP" b="1" dirty="0" smtClean="0"/>
          </a:p>
        </p:txBody>
      </p:sp>
      <p:grpSp>
        <p:nvGrpSpPr>
          <p:cNvPr id="136" name="グループ化 135"/>
          <p:cNvGrpSpPr/>
          <p:nvPr/>
        </p:nvGrpSpPr>
        <p:grpSpPr>
          <a:xfrm>
            <a:off x="7660185" y="859809"/>
            <a:ext cx="1129655" cy="5667752"/>
            <a:chOff x="7750902" y="1990142"/>
            <a:chExt cx="1092419" cy="4493103"/>
          </a:xfrm>
        </p:grpSpPr>
        <p:sp>
          <p:nvSpPr>
            <p:cNvPr id="139" name="テキスト ボックス 138"/>
            <p:cNvSpPr txBox="1"/>
            <p:nvPr/>
          </p:nvSpPr>
          <p:spPr>
            <a:xfrm flipH="1">
              <a:off x="7861136" y="1990142"/>
              <a:ext cx="982185" cy="44931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dirty="0" smtClean="0"/>
                <a:t>私たちが日ごろ利用しているほとんど全ての物は、例えば農産物、加工食品や、それらを包む包装容器も含めて　　　</a:t>
              </a:r>
              <a:endParaRPr lang="en-US" altLang="ja-JP" dirty="0" smtClean="0"/>
            </a:p>
            <a:p>
              <a:r>
                <a:rPr lang="ja-JP" altLang="en-US" dirty="0"/>
                <a:t>　</a:t>
              </a:r>
              <a:r>
                <a:rPr lang="ja-JP" altLang="en-US" dirty="0" smtClean="0"/>
                <a:t>　　と深くかかわっています。　</a:t>
              </a:r>
              <a:endParaRPr kumimoji="1" lang="ja-JP" altLang="en-US" dirty="0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7750902" y="1990142"/>
              <a:ext cx="549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CO</a:t>
              </a:r>
              <a:r>
                <a:rPr lang="en-US" altLang="ja-JP" sz="1400" dirty="0"/>
                <a:t>2</a:t>
              </a:r>
              <a:endParaRPr lang="ja-JP" altLang="en-US" sz="1400" dirty="0"/>
            </a:p>
          </p:txBody>
        </p:sp>
      </p:grpSp>
      <p:sp>
        <p:nvSpPr>
          <p:cNvPr id="149" name="正方形/長方形 148"/>
          <p:cNvSpPr/>
          <p:nvPr/>
        </p:nvSpPr>
        <p:spPr>
          <a:xfrm>
            <a:off x="5990058" y="2199269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5867702" y="3551076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3827505" y="2001983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3883016" y="3511428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2471848" y="5113757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>
            <a:off x="5784611" y="5038121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/>
          <p:cNvSpPr/>
          <p:nvPr/>
        </p:nvSpPr>
        <p:spPr>
          <a:xfrm>
            <a:off x="4411044" y="5030850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>
            <a:off x="54430" y="79587"/>
            <a:ext cx="2134693" cy="32502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400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３の</a:t>
            </a:r>
            <a:r>
              <a:rPr lang="ja-JP" altLang="en-US" sz="1400" kern="1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答え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9" name="雲形吹き出し 68"/>
          <p:cNvSpPr/>
          <p:nvPr/>
        </p:nvSpPr>
        <p:spPr>
          <a:xfrm>
            <a:off x="6280279" y="1781907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0" name="雲形吹き出し 69"/>
          <p:cNvSpPr/>
          <p:nvPr/>
        </p:nvSpPr>
        <p:spPr>
          <a:xfrm>
            <a:off x="6135697" y="3062721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1" name="雲形吹き出し 70"/>
          <p:cNvSpPr/>
          <p:nvPr/>
        </p:nvSpPr>
        <p:spPr>
          <a:xfrm>
            <a:off x="6157923" y="4613000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2" name="雲形吹き出し 71"/>
          <p:cNvSpPr/>
          <p:nvPr/>
        </p:nvSpPr>
        <p:spPr>
          <a:xfrm>
            <a:off x="4183920" y="1587196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3" name="雲形吹き出し 72"/>
          <p:cNvSpPr/>
          <p:nvPr/>
        </p:nvSpPr>
        <p:spPr>
          <a:xfrm>
            <a:off x="4732003" y="4711868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4" name="雲形吹き出し 73"/>
          <p:cNvSpPr/>
          <p:nvPr/>
        </p:nvSpPr>
        <p:spPr>
          <a:xfrm>
            <a:off x="4216374" y="2924270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5" name="雲形吹き出し 74"/>
          <p:cNvSpPr/>
          <p:nvPr/>
        </p:nvSpPr>
        <p:spPr>
          <a:xfrm>
            <a:off x="2937225" y="4884400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CO2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6" name="動作設定ボタン: 戻る 75">
            <a:hlinkClick r:id="rId9" action="ppaction://hlinksldjump" highlightClick="1"/>
          </p:cNvPr>
          <p:cNvSpPr/>
          <p:nvPr/>
        </p:nvSpPr>
        <p:spPr>
          <a:xfrm>
            <a:off x="8641625" y="6502401"/>
            <a:ext cx="500085" cy="355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右矢印 76"/>
          <p:cNvSpPr/>
          <p:nvPr/>
        </p:nvSpPr>
        <p:spPr>
          <a:xfrm>
            <a:off x="7902962" y="6502401"/>
            <a:ext cx="738663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戻る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1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/>
          <p:cNvSpPr/>
          <p:nvPr/>
        </p:nvSpPr>
        <p:spPr>
          <a:xfrm>
            <a:off x="-28819" y="0"/>
            <a:ext cx="913914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effectLst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ja-JP" sz="2400" dirty="0" smtClean="0">
                <a:effectLst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カレーライス</a:t>
            </a:r>
            <a:r>
              <a:rPr lang="ja-JP" altLang="en-US" sz="2400" dirty="0" smtClean="0">
                <a:effectLst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を　作って　食べて　片づける・・・</a:t>
            </a:r>
            <a:r>
              <a:rPr lang="ja-JP" altLang="en-US" sz="24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32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3200" dirty="0" smtClean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03" name="グループ化 102"/>
          <p:cNvGrpSpPr/>
          <p:nvPr/>
        </p:nvGrpSpPr>
        <p:grpSpPr>
          <a:xfrm>
            <a:off x="3727175" y="1588223"/>
            <a:ext cx="2106277" cy="2323942"/>
            <a:chOff x="3578353" y="1208059"/>
            <a:chExt cx="2010297" cy="2323942"/>
          </a:xfrm>
        </p:grpSpPr>
        <p:sp>
          <p:nvSpPr>
            <p:cNvPr id="130" name="曲折矢印 129"/>
            <p:cNvSpPr/>
            <p:nvPr/>
          </p:nvSpPr>
          <p:spPr>
            <a:xfrm rot="5217364">
              <a:off x="4265632" y="1605186"/>
              <a:ext cx="466962" cy="489811"/>
            </a:xfrm>
            <a:prstGeom prst="bentArrow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578353" y="1208059"/>
              <a:ext cx="2010297" cy="742732"/>
              <a:chOff x="3578353" y="1208059"/>
              <a:chExt cx="2010297" cy="742732"/>
            </a:xfrm>
          </p:grpSpPr>
          <p:sp>
            <p:nvSpPr>
              <p:cNvPr id="69" name="ストライプ矢印 68"/>
              <p:cNvSpPr/>
              <p:nvPr/>
            </p:nvSpPr>
            <p:spPr>
              <a:xfrm>
                <a:off x="3578353" y="1398341"/>
                <a:ext cx="2010297" cy="552450"/>
              </a:xfrm>
              <a:prstGeom prst="stripedRightArrow">
                <a:avLst>
                  <a:gd name="adj1" fmla="val 39655"/>
                  <a:gd name="adj2" fmla="val 50000"/>
                </a:avLst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2" name="角丸四角形 1"/>
              <p:cNvSpPr/>
              <p:nvPr/>
            </p:nvSpPr>
            <p:spPr>
              <a:xfrm>
                <a:off x="3925054" y="1208059"/>
                <a:ext cx="1527256" cy="3482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下ごしらえ</a:t>
                </a:r>
                <a:endParaRPr kumimoji="1" lang="ja-JP" altLang="en-US" dirty="0"/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4001779" y="2067099"/>
              <a:ext cx="1227345" cy="1464902"/>
              <a:chOff x="4001779" y="2067099"/>
              <a:chExt cx="1197235" cy="1464902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4001779" y="2067099"/>
                <a:ext cx="1197235" cy="1464902"/>
                <a:chOff x="4001779" y="2067099"/>
                <a:chExt cx="1197235" cy="1464902"/>
              </a:xfrm>
            </p:grpSpPr>
            <p:pic>
              <p:nvPicPr>
                <p:cNvPr id="84" name="図 8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5869" y="2345280"/>
                  <a:ext cx="1119298" cy="834127"/>
                </a:xfrm>
                <a:prstGeom prst="rect">
                  <a:avLst/>
                </a:prstGeom>
              </p:spPr>
            </p:pic>
            <p:sp>
              <p:nvSpPr>
                <p:cNvPr id="86" name="正方形/長方形 85"/>
                <p:cNvSpPr/>
                <p:nvPr/>
              </p:nvSpPr>
              <p:spPr>
                <a:xfrm>
                  <a:off x="4001779" y="2067099"/>
                  <a:ext cx="1197235" cy="146490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600" dirty="0" smtClean="0"/>
                    <a:t>ごみ／包装</a:t>
                  </a:r>
                  <a:endParaRPr kumimoji="1" lang="en-US" altLang="ja-JP" sz="1600" dirty="0" smtClean="0"/>
                </a:p>
                <a:p>
                  <a:pPr algn="ctr"/>
                  <a:endParaRPr lang="en-US" altLang="ja-JP" sz="1600" dirty="0"/>
                </a:p>
                <a:p>
                  <a:pPr algn="ctr"/>
                  <a:r>
                    <a:rPr kumimoji="1" lang="ja-JP" altLang="en-US" sz="1600" dirty="0" smtClean="0"/>
                    <a:t>　</a:t>
                  </a:r>
                  <a:endParaRPr kumimoji="1" lang="en-US" altLang="ja-JP" sz="1600" dirty="0" smtClean="0"/>
                </a:p>
                <a:p>
                  <a:pPr algn="ctr"/>
                  <a:endParaRPr lang="en-US" altLang="ja-JP" sz="1600" dirty="0" smtClean="0"/>
                </a:p>
                <a:p>
                  <a:pPr algn="ctr"/>
                  <a:r>
                    <a:rPr kumimoji="1" lang="ja-JP" altLang="en-US" sz="1600" dirty="0" smtClean="0"/>
                    <a:t>捨てる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87" name="雲 86"/>
              <p:cNvSpPr/>
              <p:nvPr/>
            </p:nvSpPr>
            <p:spPr>
              <a:xfrm>
                <a:off x="4348603" y="2506216"/>
                <a:ext cx="553830" cy="333548"/>
              </a:xfrm>
              <a:prstGeom prst="cloud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1" name="グループ化 100"/>
          <p:cNvGrpSpPr/>
          <p:nvPr/>
        </p:nvGrpSpPr>
        <p:grpSpPr>
          <a:xfrm>
            <a:off x="388457" y="4459060"/>
            <a:ext cx="2775605" cy="2423982"/>
            <a:chOff x="-93138" y="4382321"/>
            <a:chExt cx="2939509" cy="2492802"/>
          </a:xfrm>
        </p:grpSpPr>
        <p:sp>
          <p:nvSpPr>
            <p:cNvPr id="93" name="正方形/長方形 92"/>
            <p:cNvSpPr/>
            <p:nvPr/>
          </p:nvSpPr>
          <p:spPr>
            <a:xfrm>
              <a:off x="424749" y="6443798"/>
              <a:ext cx="1199988" cy="362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食器類</a:t>
              </a:r>
              <a:endParaRPr kumimoji="1" lang="ja-JP" altLang="en-US" dirty="0"/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-93138" y="4382321"/>
              <a:ext cx="2939509" cy="2492802"/>
              <a:chOff x="-93138" y="4382321"/>
              <a:chExt cx="2939509" cy="2492802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93491" y="4382321"/>
                <a:ext cx="2752880" cy="2082520"/>
                <a:chOff x="75721" y="3860679"/>
                <a:chExt cx="2752880" cy="2082520"/>
              </a:xfrm>
            </p:grpSpPr>
            <p:grpSp>
              <p:nvGrpSpPr>
                <p:cNvPr id="83" name="グループ化 82"/>
                <p:cNvGrpSpPr/>
                <p:nvPr/>
              </p:nvGrpSpPr>
              <p:grpSpPr>
                <a:xfrm>
                  <a:off x="75721" y="3860679"/>
                  <a:ext cx="2752880" cy="2041870"/>
                  <a:chOff x="-61055" y="4624015"/>
                  <a:chExt cx="2752880" cy="2041870"/>
                </a:xfrm>
              </p:grpSpPr>
              <p:pic>
                <p:nvPicPr>
                  <p:cNvPr id="98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12487" r="-2889" b="14257"/>
                  <a:stretch/>
                </p:blipFill>
                <p:spPr bwMode="auto">
                  <a:xfrm flipH="1">
                    <a:off x="-61055" y="5493292"/>
                    <a:ext cx="1225042" cy="878468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0" cap="rnd">
                    <a:solidFill>
                      <a:srgbClr val="FFFFFF"/>
                    </a:solidFill>
                  </a:ln>
                  <a:effectLst>
                    <a:outerShdw blurRad="50000" algn="tl" rotWithShape="0">
                      <a:srgbClr val="000000">
                        <a:alpha val="41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800000"/>
                    </a:lightRig>
                  </a:scene3d>
                  <a:sp3d contourW="6350">
                    <a:bevelT w="50800" h="16510"/>
                    <a:contourClr>
                      <a:srgbClr val="C0C0C0"/>
                    </a:contourClr>
                  </a:sp3d>
                  <a:extLst/>
                </p:spPr>
              </p:pic>
              <p:grpSp>
                <p:nvGrpSpPr>
                  <p:cNvPr id="90" name="グループ化 89"/>
                  <p:cNvGrpSpPr/>
                  <p:nvPr/>
                </p:nvGrpSpPr>
                <p:grpSpPr>
                  <a:xfrm>
                    <a:off x="378211" y="4624015"/>
                    <a:ext cx="2313614" cy="2041870"/>
                    <a:chOff x="378211" y="4624015"/>
                    <a:chExt cx="2313614" cy="2041870"/>
                  </a:xfrm>
                </p:grpSpPr>
                <p:sp>
                  <p:nvSpPr>
                    <p:cNvPr id="85" name="正方形/長方形 84"/>
                    <p:cNvSpPr/>
                    <p:nvPr/>
                  </p:nvSpPr>
                  <p:spPr>
                    <a:xfrm>
                      <a:off x="1375674" y="4873551"/>
                      <a:ext cx="1082796" cy="66468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ja-JP" altLang="en-US" dirty="0" smtClean="0"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片づけ</a:t>
                      </a:r>
                      <a:endParaRPr lang="en-US" altLang="ja-JP" dirty="0" smtClean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  <a:p>
                      <a:r>
                        <a:rPr lang="ja-JP" altLang="en-US" dirty="0" smtClean="0"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（洗う）</a:t>
                      </a:r>
                      <a:endParaRPr lang="ja-JP" altLang="en-US" dirty="0"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p:txBody>
                </p:sp>
                <p:sp>
                  <p:nvSpPr>
                    <p:cNvPr id="127" name="左矢印 126"/>
                    <p:cNvSpPr/>
                    <p:nvPr/>
                  </p:nvSpPr>
                  <p:spPr>
                    <a:xfrm>
                      <a:off x="2364017" y="5810840"/>
                      <a:ext cx="327808" cy="323715"/>
                    </a:xfrm>
                    <a:prstGeom prst="leftArrow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123" name="図 122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1143829" y="5926070"/>
                      <a:ext cx="1220188" cy="73981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7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305" b="36095"/>
                    <a:stretch/>
                  </p:blipFill>
                  <p:spPr bwMode="auto">
                    <a:xfrm>
                      <a:off x="378211" y="4624015"/>
                      <a:ext cx="886028" cy="678039"/>
                    </a:xfrm>
                    <a:prstGeom prst="rect">
                      <a:avLst/>
                    </a:prstGeom>
                    <a:blipFill dpi="0" rotWithShape="1">
                      <a:blip r:embed="rId8">
                        <a:alphaModFix amt="83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6" name="Picture 17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569" t="72273" r="-1636" b="-1564"/>
                    <a:stretch/>
                  </p:blipFill>
                  <p:spPr bwMode="auto">
                    <a:xfrm>
                      <a:off x="574621" y="5365143"/>
                      <a:ext cx="655962" cy="310771"/>
                    </a:xfrm>
                    <a:prstGeom prst="rect">
                      <a:avLst/>
                    </a:prstGeom>
                    <a:blipFill dpi="0" rotWithShape="1">
                      <a:blip r:embed="rId8">
                        <a:alphaModFix amt="83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91" name="グループ化 90"/>
                <p:cNvGrpSpPr/>
                <p:nvPr/>
              </p:nvGrpSpPr>
              <p:grpSpPr>
                <a:xfrm>
                  <a:off x="629377" y="5138883"/>
                  <a:ext cx="1947047" cy="804316"/>
                  <a:chOff x="478090" y="5851655"/>
                  <a:chExt cx="1947047" cy="804316"/>
                </a:xfrm>
              </p:grpSpPr>
              <p:grpSp>
                <p:nvGrpSpPr>
                  <p:cNvPr id="122" name="グループ化 121"/>
                  <p:cNvGrpSpPr/>
                  <p:nvPr/>
                </p:nvGrpSpPr>
                <p:grpSpPr>
                  <a:xfrm>
                    <a:off x="1570221" y="6241855"/>
                    <a:ext cx="854916" cy="414116"/>
                    <a:chOff x="1124110" y="5649128"/>
                    <a:chExt cx="1093788" cy="584200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633697" y="5649128"/>
                      <a:ext cx="57150" cy="65088"/>
                    </a:xfrm>
                    <a:custGeom>
                      <a:avLst/>
                      <a:gdLst>
                        <a:gd name="T0" fmla="*/ 36 w 36"/>
                        <a:gd name="T1" fmla="*/ 23 h 41"/>
                        <a:gd name="T2" fmla="*/ 36 w 36"/>
                        <a:gd name="T3" fmla="*/ 28 h 41"/>
                        <a:gd name="T4" fmla="*/ 36 w 36"/>
                        <a:gd name="T5" fmla="*/ 32 h 41"/>
                        <a:gd name="T6" fmla="*/ 34 w 36"/>
                        <a:gd name="T7" fmla="*/ 35 h 41"/>
                        <a:gd name="T8" fmla="*/ 31 w 36"/>
                        <a:gd name="T9" fmla="*/ 37 h 41"/>
                        <a:gd name="T10" fmla="*/ 29 w 36"/>
                        <a:gd name="T11" fmla="*/ 39 h 41"/>
                        <a:gd name="T12" fmla="*/ 27 w 36"/>
                        <a:gd name="T13" fmla="*/ 41 h 41"/>
                        <a:gd name="T14" fmla="*/ 22 w 36"/>
                        <a:gd name="T15" fmla="*/ 41 h 41"/>
                        <a:gd name="T16" fmla="*/ 20 w 36"/>
                        <a:gd name="T17" fmla="*/ 39 h 41"/>
                        <a:gd name="T18" fmla="*/ 18 w 36"/>
                        <a:gd name="T19" fmla="*/ 35 h 41"/>
                        <a:gd name="T20" fmla="*/ 18 w 36"/>
                        <a:gd name="T21" fmla="*/ 30 h 41"/>
                        <a:gd name="T22" fmla="*/ 15 w 36"/>
                        <a:gd name="T23" fmla="*/ 28 h 41"/>
                        <a:gd name="T24" fmla="*/ 15 w 36"/>
                        <a:gd name="T25" fmla="*/ 23 h 41"/>
                        <a:gd name="T26" fmla="*/ 15 w 36"/>
                        <a:gd name="T27" fmla="*/ 19 h 41"/>
                        <a:gd name="T28" fmla="*/ 13 w 36"/>
                        <a:gd name="T29" fmla="*/ 16 h 41"/>
                        <a:gd name="T30" fmla="*/ 11 w 36"/>
                        <a:gd name="T31" fmla="*/ 14 h 41"/>
                        <a:gd name="T32" fmla="*/ 6 w 36"/>
                        <a:gd name="T33" fmla="*/ 14 h 41"/>
                        <a:gd name="T34" fmla="*/ 2 w 36"/>
                        <a:gd name="T35" fmla="*/ 14 h 41"/>
                        <a:gd name="T36" fmla="*/ 0 w 36"/>
                        <a:gd name="T37" fmla="*/ 12 h 41"/>
                        <a:gd name="T38" fmla="*/ 0 w 36"/>
                        <a:gd name="T39" fmla="*/ 7 h 41"/>
                        <a:gd name="T40" fmla="*/ 0 w 36"/>
                        <a:gd name="T41" fmla="*/ 3 h 41"/>
                        <a:gd name="T42" fmla="*/ 2 w 36"/>
                        <a:gd name="T43" fmla="*/ 0 h 41"/>
                        <a:gd name="T44" fmla="*/ 6 w 36"/>
                        <a:gd name="T45" fmla="*/ 0 h 41"/>
                        <a:gd name="T46" fmla="*/ 11 w 36"/>
                        <a:gd name="T47" fmla="*/ 0 h 41"/>
                        <a:gd name="T48" fmla="*/ 15 w 36"/>
                        <a:gd name="T49" fmla="*/ 0 h 41"/>
                        <a:gd name="T50" fmla="*/ 20 w 36"/>
                        <a:gd name="T51" fmla="*/ 0 h 41"/>
                        <a:gd name="T52" fmla="*/ 25 w 36"/>
                        <a:gd name="T53" fmla="*/ 3 h 41"/>
                        <a:gd name="T54" fmla="*/ 27 w 36"/>
                        <a:gd name="T55" fmla="*/ 5 h 41"/>
                        <a:gd name="T56" fmla="*/ 29 w 36"/>
                        <a:gd name="T57" fmla="*/ 9 h 41"/>
                        <a:gd name="T58" fmla="*/ 31 w 36"/>
                        <a:gd name="T59" fmla="*/ 12 h 41"/>
                        <a:gd name="T60" fmla="*/ 34 w 36"/>
                        <a:gd name="T61" fmla="*/ 14 h 41"/>
                        <a:gd name="T62" fmla="*/ 34 w 36"/>
                        <a:gd name="T63" fmla="*/ 19 h 41"/>
                        <a:gd name="T64" fmla="*/ 36 w 36"/>
                        <a:gd name="T65" fmla="*/ 21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6" h="41">
                          <a:moveTo>
                            <a:pt x="36" y="21"/>
                          </a:moveTo>
                          <a:lnTo>
                            <a:pt x="36" y="23"/>
                          </a:lnTo>
                          <a:lnTo>
                            <a:pt x="36" y="25"/>
                          </a:lnTo>
                          <a:lnTo>
                            <a:pt x="36" y="28"/>
                          </a:lnTo>
                          <a:lnTo>
                            <a:pt x="36" y="30"/>
                          </a:lnTo>
                          <a:lnTo>
                            <a:pt x="36" y="32"/>
                          </a:lnTo>
                          <a:lnTo>
                            <a:pt x="34" y="32"/>
                          </a:lnTo>
                          <a:lnTo>
                            <a:pt x="34" y="35"/>
                          </a:lnTo>
                          <a:lnTo>
                            <a:pt x="31" y="35"/>
                          </a:lnTo>
                          <a:lnTo>
                            <a:pt x="31" y="37"/>
                          </a:lnTo>
                          <a:lnTo>
                            <a:pt x="29" y="37"/>
                          </a:lnTo>
                          <a:lnTo>
                            <a:pt x="29" y="39"/>
                          </a:lnTo>
                          <a:lnTo>
                            <a:pt x="27" y="39"/>
                          </a:lnTo>
                          <a:lnTo>
                            <a:pt x="27" y="41"/>
                          </a:lnTo>
                          <a:lnTo>
                            <a:pt x="25" y="41"/>
                          </a:lnTo>
                          <a:lnTo>
                            <a:pt x="22" y="41"/>
                          </a:lnTo>
                          <a:lnTo>
                            <a:pt x="22" y="39"/>
                          </a:lnTo>
                          <a:lnTo>
                            <a:pt x="20" y="39"/>
                          </a:lnTo>
                          <a:lnTo>
                            <a:pt x="20" y="37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30"/>
                          </a:lnTo>
                          <a:lnTo>
                            <a:pt x="18" y="28"/>
                          </a:lnTo>
                          <a:lnTo>
                            <a:pt x="15" y="28"/>
                          </a:lnTo>
                          <a:lnTo>
                            <a:pt x="15" y="25"/>
                          </a:lnTo>
                          <a:lnTo>
                            <a:pt x="15" y="23"/>
                          </a:lnTo>
                          <a:lnTo>
                            <a:pt x="15" y="21"/>
                          </a:lnTo>
                          <a:lnTo>
                            <a:pt x="15" y="19"/>
                          </a:lnTo>
                          <a:lnTo>
                            <a:pt x="13" y="19"/>
                          </a:lnTo>
                          <a:lnTo>
                            <a:pt x="13" y="16"/>
                          </a:lnTo>
                          <a:lnTo>
                            <a:pt x="11" y="16"/>
                          </a:lnTo>
                          <a:lnTo>
                            <a:pt x="11" y="14"/>
                          </a:lnTo>
                          <a:lnTo>
                            <a:pt x="9" y="14"/>
                          </a:lnTo>
                          <a:lnTo>
                            <a:pt x="6" y="14"/>
                          </a:lnTo>
                          <a:lnTo>
                            <a:pt x="4" y="14"/>
                          </a:lnTo>
                          <a:lnTo>
                            <a:pt x="2" y="14"/>
                          </a:lnTo>
                          <a:lnTo>
                            <a:pt x="0" y="14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0" y="3"/>
                          </a:lnTo>
                          <a:lnTo>
                            <a:pt x="2" y="3"/>
                          </a:ln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6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5" y="0"/>
                          </a:lnTo>
                          <a:lnTo>
                            <a:pt x="18" y="0"/>
                          </a:lnTo>
                          <a:lnTo>
                            <a:pt x="20" y="0"/>
                          </a:lnTo>
                          <a:lnTo>
                            <a:pt x="22" y="3"/>
                          </a:lnTo>
                          <a:lnTo>
                            <a:pt x="25" y="3"/>
                          </a:lnTo>
                          <a:lnTo>
                            <a:pt x="25" y="5"/>
                          </a:lnTo>
                          <a:lnTo>
                            <a:pt x="27" y="5"/>
                          </a:lnTo>
                          <a:lnTo>
                            <a:pt x="29" y="7"/>
                          </a:lnTo>
                          <a:lnTo>
                            <a:pt x="29" y="9"/>
                          </a:lnTo>
                          <a:lnTo>
                            <a:pt x="31" y="9"/>
                          </a:lnTo>
                          <a:lnTo>
                            <a:pt x="31" y="12"/>
                          </a:lnTo>
                          <a:lnTo>
                            <a:pt x="34" y="12"/>
                          </a:lnTo>
                          <a:lnTo>
                            <a:pt x="34" y="14"/>
                          </a:lnTo>
                          <a:lnTo>
                            <a:pt x="34" y="16"/>
                          </a:lnTo>
                          <a:lnTo>
                            <a:pt x="34" y="19"/>
                          </a:lnTo>
                          <a:lnTo>
                            <a:pt x="36" y="19"/>
                          </a:lnTo>
                          <a:lnTo>
                            <a:pt x="36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124110" y="5693578"/>
                      <a:ext cx="104775" cy="76200"/>
                    </a:xfrm>
                    <a:custGeom>
                      <a:avLst/>
                      <a:gdLst>
                        <a:gd name="T0" fmla="*/ 63 w 66"/>
                        <a:gd name="T1" fmla="*/ 11 h 48"/>
                        <a:gd name="T2" fmla="*/ 63 w 66"/>
                        <a:gd name="T3" fmla="*/ 16 h 48"/>
                        <a:gd name="T4" fmla="*/ 66 w 66"/>
                        <a:gd name="T5" fmla="*/ 18 h 48"/>
                        <a:gd name="T6" fmla="*/ 66 w 66"/>
                        <a:gd name="T7" fmla="*/ 23 h 48"/>
                        <a:gd name="T8" fmla="*/ 66 w 66"/>
                        <a:gd name="T9" fmla="*/ 27 h 48"/>
                        <a:gd name="T10" fmla="*/ 66 w 66"/>
                        <a:gd name="T11" fmla="*/ 32 h 48"/>
                        <a:gd name="T12" fmla="*/ 63 w 66"/>
                        <a:gd name="T13" fmla="*/ 36 h 48"/>
                        <a:gd name="T14" fmla="*/ 63 w 66"/>
                        <a:gd name="T15" fmla="*/ 41 h 48"/>
                        <a:gd name="T16" fmla="*/ 59 w 66"/>
                        <a:gd name="T17" fmla="*/ 41 h 48"/>
                        <a:gd name="T18" fmla="*/ 56 w 66"/>
                        <a:gd name="T19" fmla="*/ 43 h 48"/>
                        <a:gd name="T20" fmla="*/ 52 w 66"/>
                        <a:gd name="T21" fmla="*/ 43 h 48"/>
                        <a:gd name="T22" fmla="*/ 50 w 66"/>
                        <a:gd name="T23" fmla="*/ 45 h 48"/>
                        <a:gd name="T24" fmla="*/ 45 w 66"/>
                        <a:gd name="T25" fmla="*/ 45 h 48"/>
                        <a:gd name="T26" fmla="*/ 41 w 66"/>
                        <a:gd name="T27" fmla="*/ 45 h 48"/>
                        <a:gd name="T28" fmla="*/ 36 w 66"/>
                        <a:gd name="T29" fmla="*/ 48 h 48"/>
                        <a:gd name="T30" fmla="*/ 31 w 66"/>
                        <a:gd name="T31" fmla="*/ 48 h 48"/>
                        <a:gd name="T32" fmla="*/ 29 w 66"/>
                        <a:gd name="T33" fmla="*/ 45 h 48"/>
                        <a:gd name="T34" fmla="*/ 25 w 66"/>
                        <a:gd name="T35" fmla="*/ 45 h 48"/>
                        <a:gd name="T36" fmla="*/ 20 w 66"/>
                        <a:gd name="T37" fmla="*/ 43 h 48"/>
                        <a:gd name="T38" fmla="*/ 16 w 66"/>
                        <a:gd name="T39" fmla="*/ 41 h 48"/>
                        <a:gd name="T40" fmla="*/ 11 w 66"/>
                        <a:gd name="T41" fmla="*/ 36 h 48"/>
                        <a:gd name="T42" fmla="*/ 9 w 66"/>
                        <a:gd name="T43" fmla="*/ 32 h 48"/>
                        <a:gd name="T44" fmla="*/ 6 w 66"/>
                        <a:gd name="T45" fmla="*/ 29 h 48"/>
                        <a:gd name="T46" fmla="*/ 4 w 66"/>
                        <a:gd name="T47" fmla="*/ 27 h 48"/>
                        <a:gd name="T48" fmla="*/ 2 w 66"/>
                        <a:gd name="T49" fmla="*/ 23 h 48"/>
                        <a:gd name="T50" fmla="*/ 0 w 66"/>
                        <a:gd name="T51" fmla="*/ 18 h 48"/>
                        <a:gd name="T52" fmla="*/ 0 w 66"/>
                        <a:gd name="T53" fmla="*/ 13 h 48"/>
                        <a:gd name="T54" fmla="*/ 0 w 66"/>
                        <a:gd name="T55" fmla="*/ 9 h 48"/>
                        <a:gd name="T56" fmla="*/ 2 w 66"/>
                        <a:gd name="T57" fmla="*/ 7 h 48"/>
                        <a:gd name="T58" fmla="*/ 4 w 66"/>
                        <a:gd name="T59" fmla="*/ 2 h 48"/>
                        <a:gd name="T60" fmla="*/ 6 w 66"/>
                        <a:gd name="T61" fmla="*/ 0 h 48"/>
                        <a:gd name="T62" fmla="*/ 11 w 66"/>
                        <a:gd name="T63" fmla="*/ 0 h 48"/>
                        <a:gd name="T64" fmla="*/ 16 w 66"/>
                        <a:gd name="T65" fmla="*/ 0 h 48"/>
                        <a:gd name="T66" fmla="*/ 20 w 66"/>
                        <a:gd name="T67" fmla="*/ 0 h 48"/>
                        <a:gd name="T68" fmla="*/ 25 w 66"/>
                        <a:gd name="T69" fmla="*/ 0 h 48"/>
                        <a:gd name="T70" fmla="*/ 29 w 66"/>
                        <a:gd name="T71" fmla="*/ 0 h 48"/>
                        <a:gd name="T72" fmla="*/ 34 w 66"/>
                        <a:gd name="T73" fmla="*/ 0 h 48"/>
                        <a:gd name="T74" fmla="*/ 38 w 66"/>
                        <a:gd name="T75" fmla="*/ 2 h 48"/>
                        <a:gd name="T76" fmla="*/ 43 w 66"/>
                        <a:gd name="T77" fmla="*/ 2 h 48"/>
                        <a:gd name="T78" fmla="*/ 47 w 66"/>
                        <a:gd name="T79" fmla="*/ 2 h 48"/>
                        <a:gd name="T80" fmla="*/ 52 w 66"/>
                        <a:gd name="T81" fmla="*/ 4 h 48"/>
                        <a:gd name="T82" fmla="*/ 56 w 66"/>
                        <a:gd name="T83" fmla="*/ 7 h 48"/>
                        <a:gd name="T84" fmla="*/ 61 w 66"/>
                        <a:gd name="T85" fmla="*/ 7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66" h="48">
                          <a:moveTo>
                            <a:pt x="61" y="9"/>
                          </a:moveTo>
                          <a:lnTo>
                            <a:pt x="63" y="11"/>
                          </a:lnTo>
                          <a:lnTo>
                            <a:pt x="63" y="13"/>
                          </a:lnTo>
                          <a:lnTo>
                            <a:pt x="63" y="16"/>
                          </a:lnTo>
                          <a:lnTo>
                            <a:pt x="66" y="16"/>
                          </a:lnTo>
                          <a:lnTo>
                            <a:pt x="66" y="18"/>
                          </a:lnTo>
                          <a:lnTo>
                            <a:pt x="66" y="20"/>
                          </a:lnTo>
                          <a:lnTo>
                            <a:pt x="66" y="23"/>
                          </a:lnTo>
                          <a:lnTo>
                            <a:pt x="66" y="25"/>
                          </a:lnTo>
                          <a:lnTo>
                            <a:pt x="66" y="27"/>
                          </a:lnTo>
                          <a:lnTo>
                            <a:pt x="66" y="29"/>
                          </a:lnTo>
                          <a:lnTo>
                            <a:pt x="66" y="32"/>
                          </a:lnTo>
                          <a:lnTo>
                            <a:pt x="66" y="34"/>
                          </a:lnTo>
                          <a:lnTo>
                            <a:pt x="63" y="36"/>
                          </a:lnTo>
                          <a:lnTo>
                            <a:pt x="63" y="39"/>
                          </a:lnTo>
                          <a:lnTo>
                            <a:pt x="63" y="41"/>
                          </a:lnTo>
                          <a:lnTo>
                            <a:pt x="61" y="41"/>
                          </a:lnTo>
                          <a:lnTo>
                            <a:pt x="59" y="41"/>
                          </a:lnTo>
                          <a:lnTo>
                            <a:pt x="59" y="43"/>
                          </a:lnTo>
                          <a:lnTo>
                            <a:pt x="56" y="43"/>
                          </a:lnTo>
                          <a:lnTo>
                            <a:pt x="54" y="43"/>
                          </a:lnTo>
                          <a:lnTo>
                            <a:pt x="52" y="43"/>
                          </a:lnTo>
                          <a:lnTo>
                            <a:pt x="52" y="45"/>
                          </a:lnTo>
                          <a:lnTo>
                            <a:pt x="50" y="45"/>
                          </a:lnTo>
                          <a:lnTo>
                            <a:pt x="47" y="45"/>
                          </a:lnTo>
                          <a:lnTo>
                            <a:pt x="45" y="45"/>
                          </a:lnTo>
                          <a:lnTo>
                            <a:pt x="43" y="45"/>
                          </a:lnTo>
                          <a:lnTo>
                            <a:pt x="41" y="45"/>
                          </a:lnTo>
                          <a:lnTo>
                            <a:pt x="38" y="48"/>
                          </a:lnTo>
                          <a:lnTo>
                            <a:pt x="36" y="48"/>
                          </a:lnTo>
                          <a:lnTo>
                            <a:pt x="34" y="48"/>
                          </a:lnTo>
                          <a:lnTo>
                            <a:pt x="31" y="48"/>
                          </a:lnTo>
                          <a:lnTo>
                            <a:pt x="31" y="45"/>
                          </a:lnTo>
                          <a:lnTo>
                            <a:pt x="29" y="45"/>
                          </a:lnTo>
                          <a:lnTo>
                            <a:pt x="27" y="45"/>
                          </a:lnTo>
                          <a:lnTo>
                            <a:pt x="25" y="45"/>
                          </a:lnTo>
                          <a:lnTo>
                            <a:pt x="22" y="45"/>
                          </a:lnTo>
                          <a:lnTo>
                            <a:pt x="20" y="43"/>
                          </a:lnTo>
                          <a:lnTo>
                            <a:pt x="18" y="43"/>
                          </a:lnTo>
                          <a:lnTo>
                            <a:pt x="16" y="41"/>
                          </a:lnTo>
                          <a:lnTo>
                            <a:pt x="13" y="39"/>
                          </a:lnTo>
                          <a:lnTo>
                            <a:pt x="11" y="36"/>
                          </a:lnTo>
                          <a:lnTo>
                            <a:pt x="9" y="34"/>
                          </a:lnTo>
                          <a:lnTo>
                            <a:pt x="9" y="32"/>
                          </a:lnTo>
                          <a:lnTo>
                            <a:pt x="6" y="32"/>
                          </a:lnTo>
                          <a:lnTo>
                            <a:pt x="6" y="29"/>
                          </a:lnTo>
                          <a:lnTo>
                            <a:pt x="4" y="29"/>
                          </a:lnTo>
                          <a:lnTo>
                            <a:pt x="4" y="27"/>
                          </a:lnTo>
                          <a:lnTo>
                            <a:pt x="2" y="25"/>
                          </a:lnTo>
                          <a:lnTo>
                            <a:pt x="2" y="23"/>
                          </a:lnTo>
                          <a:lnTo>
                            <a:pt x="0" y="20"/>
                          </a:lnTo>
                          <a:lnTo>
                            <a:pt x="0" y="18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lnTo>
                            <a:pt x="0" y="11"/>
                          </a:lnTo>
                          <a:lnTo>
                            <a:pt x="0" y="9"/>
                          </a:lnTo>
                          <a:lnTo>
                            <a:pt x="0" y="7"/>
                          </a:lnTo>
                          <a:lnTo>
                            <a:pt x="2" y="7"/>
                          </a:lnTo>
                          <a:lnTo>
                            <a:pt x="2" y="4"/>
                          </a:lnTo>
                          <a:lnTo>
                            <a:pt x="4" y="2"/>
                          </a:lnTo>
                          <a:lnTo>
                            <a:pt x="6" y="2"/>
                          </a:lnTo>
                          <a:lnTo>
                            <a:pt x="6" y="0"/>
                          </a:lnTo>
                          <a:lnTo>
                            <a:pt x="9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lnTo>
                            <a:pt x="18" y="0"/>
                          </a:lnTo>
                          <a:lnTo>
                            <a:pt x="20" y="0"/>
                          </a:lnTo>
                          <a:lnTo>
                            <a:pt x="22" y="0"/>
                          </a:lnTo>
                          <a:lnTo>
                            <a:pt x="25" y="0"/>
                          </a:lnTo>
                          <a:lnTo>
                            <a:pt x="27" y="0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4" y="0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  <a:lnTo>
                            <a:pt x="41" y="2"/>
                          </a:lnTo>
                          <a:lnTo>
                            <a:pt x="43" y="2"/>
                          </a:lnTo>
                          <a:lnTo>
                            <a:pt x="45" y="2"/>
                          </a:lnTo>
                          <a:lnTo>
                            <a:pt x="47" y="2"/>
                          </a:lnTo>
                          <a:lnTo>
                            <a:pt x="50" y="4"/>
                          </a:lnTo>
                          <a:lnTo>
                            <a:pt x="52" y="4"/>
                          </a:lnTo>
                          <a:lnTo>
                            <a:pt x="54" y="4"/>
                          </a:lnTo>
                          <a:lnTo>
                            <a:pt x="56" y="7"/>
                          </a:lnTo>
                          <a:lnTo>
                            <a:pt x="59" y="7"/>
                          </a:lnTo>
                          <a:lnTo>
                            <a:pt x="61" y="7"/>
                          </a:lnTo>
                          <a:lnTo>
                            <a:pt x="61" y="9"/>
                          </a:lnTo>
                          <a:close/>
                        </a:path>
                      </a:pathLst>
                    </a:custGeom>
                    <a:solidFill>
                      <a:srgbClr val="FF5E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260635" y="5699928"/>
                      <a:ext cx="957263" cy="533400"/>
                    </a:xfrm>
                    <a:custGeom>
                      <a:avLst/>
                      <a:gdLst>
                        <a:gd name="T0" fmla="*/ 216 w 603"/>
                        <a:gd name="T1" fmla="*/ 99 h 336"/>
                        <a:gd name="T2" fmla="*/ 219 w 603"/>
                        <a:gd name="T3" fmla="*/ 110 h 336"/>
                        <a:gd name="T4" fmla="*/ 223 w 603"/>
                        <a:gd name="T5" fmla="*/ 119 h 336"/>
                        <a:gd name="T6" fmla="*/ 232 w 603"/>
                        <a:gd name="T7" fmla="*/ 126 h 336"/>
                        <a:gd name="T8" fmla="*/ 250 w 603"/>
                        <a:gd name="T9" fmla="*/ 135 h 336"/>
                        <a:gd name="T10" fmla="*/ 298 w 603"/>
                        <a:gd name="T11" fmla="*/ 151 h 336"/>
                        <a:gd name="T12" fmla="*/ 344 w 603"/>
                        <a:gd name="T13" fmla="*/ 172 h 336"/>
                        <a:gd name="T14" fmla="*/ 389 w 603"/>
                        <a:gd name="T15" fmla="*/ 192 h 336"/>
                        <a:gd name="T16" fmla="*/ 437 w 603"/>
                        <a:gd name="T17" fmla="*/ 213 h 336"/>
                        <a:gd name="T18" fmla="*/ 483 w 603"/>
                        <a:gd name="T19" fmla="*/ 233 h 336"/>
                        <a:gd name="T20" fmla="*/ 599 w 603"/>
                        <a:gd name="T21" fmla="*/ 300 h 336"/>
                        <a:gd name="T22" fmla="*/ 592 w 603"/>
                        <a:gd name="T23" fmla="*/ 311 h 336"/>
                        <a:gd name="T24" fmla="*/ 583 w 603"/>
                        <a:gd name="T25" fmla="*/ 320 h 336"/>
                        <a:gd name="T26" fmla="*/ 576 w 603"/>
                        <a:gd name="T27" fmla="*/ 329 h 336"/>
                        <a:gd name="T28" fmla="*/ 565 w 603"/>
                        <a:gd name="T29" fmla="*/ 336 h 336"/>
                        <a:gd name="T30" fmla="*/ 574 w 603"/>
                        <a:gd name="T31" fmla="*/ 327 h 336"/>
                        <a:gd name="T32" fmla="*/ 583 w 603"/>
                        <a:gd name="T33" fmla="*/ 316 h 336"/>
                        <a:gd name="T34" fmla="*/ 587 w 603"/>
                        <a:gd name="T35" fmla="*/ 304 h 336"/>
                        <a:gd name="T36" fmla="*/ 576 w 603"/>
                        <a:gd name="T37" fmla="*/ 297 h 336"/>
                        <a:gd name="T38" fmla="*/ 567 w 603"/>
                        <a:gd name="T39" fmla="*/ 304 h 336"/>
                        <a:gd name="T40" fmla="*/ 558 w 603"/>
                        <a:gd name="T41" fmla="*/ 316 h 336"/>
                        <a:gd name="T42" fmla="*/ 555 w 603"/>
                        <a:gd name="T43" fmla="*/ 327 h 336"/>
                        <a:gd name="T44" fmla="*/ 501 w 603"/>
                        <a:gd name="T45" fmla="*/ 307 h 336"/>
                        <a:gd name="T46" fmla="*/ 437 w 603"/>
                        <a:gd name="T47" fmla="*/ 272 h 336"/>
                        <a:gd name="T48" fmla="*/ 376 w 603"/>
                        <a:gd name="T49" fmla="*/ 238 h 336"/>
                        <a:gd name="T50" fmla="*/ 312 w 603"/>
                        <a:gd name="T51" fmla="*/ 201 h 336"/>
                        <a:gd name="T52" fmla="*/ 250 w 603"/>
                        <a:gd name="T53" fmla="*/ 165 h 336"/>
                        <a:gd name="T54" fmla="*/ 205 w 603"/>
                        <a:gd name="T55" fmla="*/ 137 h 336"/>
                        <a:gd name="T56" fmla="*/ 191 w 603"/>
                        <a:gd name="T57" fmla="*/ 137 h 336"/>
                        <a:gd name="T58" fmla="*/ 184 w 603"/>
                        <a:gd name="T59" fmla="*/ 144 h 336"/>
                        <a:gd name="T60" fmla="*/ 173 w 603"/>
                        <a:gd name="T61" fmla="*/ 156 h 336"/>
                        <a:gd name="T62" fmla="*/ 162 w 603"/>
                        <a:gd name="T63" fmla="*/ 160 h 336"/>
                        <a:gd name="T64" fmla="*/ 139 w 603"/>
                        <a:gd name="T65" fmla="*/ 165 h 336"/>
                        <a:gd name="T66" fmla="*/ 114 w 603"/>
                        <a:gd name="T67" fmla="*/ 167 h 336"/>
                        <a:gd name="T68" fmla="*/ 87 w 603"/>
                        <a:gd name="T69" fmla="*/ 163 h 336"/>
                        <a:gd name="T70" fmla="*/ 62 w 603"/>
                        <a:gd name="T71" fmla="*/ 151 h 336"/>
                        <a:gd name="T72" fmla="*/ 39 w 603"/>
                        <a:gd name="T73" fmla="*/ 137 h 336"/>
                        <a:gd name="T74" fmla="*/ 23 w 603"/>
                        <a:gd name="T75" fmla="*/ 121 h 336"/>
                        <a:gd name="T76" fmla="*/ 11 w 603"/>
                        <a:gd name="T77" fmla="*/ 105 h 336"/>
                        <a:gd name="T78" fmla="*/ 5 w 603"/>
                        <a:gd name="T79" fmla="*/ 89 h 336"/>
                        <a:gd name="T80" fmla="*/ 0 w 603"/>
                        <a:gd name="T81" fmla="*/ 71 h 336"/>
                        <a:gd name="T82" fmla="*/ 0 w 603"/>
                        <a:gd name="T83" fmla="*/ 51 h 336"/>
                        <a:gd name="T84" fmla="*/ 2 w 603"/>
                        <a:gd name="T85" fmla="*/ 32 h 336"/>
                        <a:gd name="T86" fmla="*/ 16 w 603"/>
                        <a:gd name="T87" fmla="*/ 16 h 336"/>
                        <a:gd name="T88" fmla="*/ 32 w 603"/>
                        <a:gd name="T89" fmla="*/ 7 h 336"/>
                        <a:gd name="T90" fmla="*/ 52 w 603"/>
                        <a:gd name="T91" fmla="*/ 3 h 336"/>
                        <a:gd name="T92" fmla="*/ 73 w 603"/>
                        <a:gd name="T93" fmla="*/ 0 h 336"/>
                        <a:gd name="T94" fmla="*/ 96 w 603"/>
                        <a:gd name="T95" fmla="*/ 3 h 336"/>
                        <a:gd name="T96" fmla="*/ 118 w 603"/>
                        <a:gd name="T97" fmla="*/ 9 h 336"/>
                        <a:gd name="T98" fmla="*/ 143 w 603"/>
                        <a:gd name="T99" fmla="*/ 21 h 336"/>
                        <a:gd name="T100" fmla="*/ 169 w 603"/>
                        <a:gd name="T101" fmla="*/ 35 h 336"/>
                        <a:gd name="T102" fmla="*/ 189 w 603"/>
                        <a:gd name="T103" fmla="*/ 51 h 336"/>
                        <a:gd name="T104" fmla="*/ 207 w 603"/>
                        <a:gd name="T105" fmla="*/ 71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603" h="336">
                          <a:moveTo>
                            <a:pt x="214" y="87"/>
                          </a:moveTo>
                          <a:lnTo>
                            <a:pt x="214" y="89"/>
                          </a:lnTo>
                          <a:lnTo>
                            <a:pt x="214" y="92"/>
                          </a:lnTo>
                          <a:lnTo>
                            <a:pt x="216" y="94"/>
                          </a:lnTo>
                          <a:lnTo>
                            <a:pt x="216" y="96"/>
                          </a:lnTo>
                          <a:lnTo>
                            <a:pt x="216" y="99"/>
                          </a:lnTo>
                          <a:lnTo>
                            <a:pt x="216" y="101"/>
                          </a:lnTo>
                          <a:lnTo>
                            <a:pt x="216" y="103"/>
                          </a:lnTo>
                          <a:lnTo>
                            <a:pt x="216" y="105"/>
                          </a:lnTo>
                          <a:lnTo>
                            <a:pt x="219" y="105"/>
                          </a:lnTo>
                          <a:lnTo>
                            <a:pt x="219" y="108"/>
                          </a:lnTo>
                          <a:lnTo>
                            <a:pt x="219" y="110"/>
                          </a:lnTo>
                          <a:lnTo>
                            <a:pt x="221" y="110"/>
                          </a:lnTo>
                          <a:lnTo>
                            <a:pt x="221" y="112"/>
                          </a:lnTo>
                          <a:lnTo>
                            <a:pt x="221" y="115"/>
                          </a:lnTo>
                          <a:lnTo>
                            <a:pt x="223" y="115"/>
                          </a:lnTo>
                          <a:lnTo>
                            <a:pt x="223" y="117"/>
                          </a:lnTo>
                          <a:lnTo>
                            <a:pt x="223" y="119"/>
                          </a:lnTo>
                          <a:lnTo>
                            <a:pt x="225" y="119"/>
                          </a:lnTo>
                          <a:lnTo>
                            <a:pt x="225" y="121"/>
                          </a:lnTo>
                          <a:lnTo>
                            <a:pt x="228" y="121"/>
                          </a:lnTo>
                          <a:lnTo>
                            <a:pt x="228" y="124"/>
                          </a:lnTo>
                          <a:lnTo>
                            <a:pt x="230" y="126"/>
                          </a:lnTo>
                          <a:lnTo>
                            <a:pt x="232" y="126"/>
                          </a:lnTo>
                          <a:lnTo>
                            <a:pt x="235" y="128"/>
                          </a:lnTo>
                          <a:lnTo>
                            <a:pt x="237" y="131"/>
                          </a:lnTo>
                          <a:lnTo>
                            <a:pt x="239" y="131"/>
                          </a:lnTo>
                          <a:lnTo>
                            <a:pt x="241" y="131"/>
                          </a:lnTo>
                          <a:lnTo>
                            <a:pt x="241" y="133"/>
                          </a:lnTo>
                          <a:lnTo>
                            <a:pt x="250" y="135"/>
                          </a:lnTo>
                          <a:lnTo>
                            <a:pt x="257" y="137"/>
                          </a:lnTo>
                          <a:lnTo>
                            <a:pt x="266" y="140"/>
                          </a:lnTo>
                          <a:lnTo>
                            <a:pt x="273" y="142"/>
                          </a:lnTo>
                          <a:lnTo>
                            <a:pt x="282" y="147"/>
                          </a:lnTo>
                          <a:lnTo>
                            <a:pt x="289" y="149"/>
                          </a:lnTo>
                          <a:lnTo>
                            <a:pt x="298" y="151"/>
                          </a:lnTo>
                          <a:lnTo>
                            <a:pt x="305" y="156"/>
                          </a:lnTo>
                          <a:lnTo>
                            <a:pt x="314" y="158"/>
                          </a:lnTo>
                          <a:lnTo>
                            <a:pt x="321" y="160"/>
                          </a:lnTo>
                          <a:lnTo>
                            <a:pt x="330" y="165"/>
                          </a:lnTo>
                          <a:lnTo>
                            <a:pt x="337" y="167"/>
                          </a:lnTo>
                          <a:lnTo>
                            <a:pt x="344" y="172"/>
                          </a:lnTo>
                          <a:lnTo>
                            <a:pt x="353" y="174"/>
                          </a:lnTo>
                          <a:lnTo>
                            <a:pt x="360" y="179"/>
                          </a:lnTo>
                          <a:lnTo>
                            <a:pt x="367" y="181"/>
                          </a:lnTo>
                          <a:lnTo>
                            <a:pt x="376" y="185"/>
                          </a:lnTo>
                          <a:lnTo>
                            <a:pt x="382" y="188"/>
                          </a:lnTo>
                          <a:lnTo>
                            <a:pt x="389" y="192"/>
                          </a:lnTo>
                          <a:lnTo>
                            <a:pt x="398" y="195"/>
                          </a:lnTo>
                          <a:lnTo>
                            <a:pt x="405" y="199"/>
                          </a:lnTo>
                          <a:lnTo>
                            <a:pt x="414" y="204"/>
                          </a:lnTo>
                          <a:lnTo>
                            <a:pt x="421" y="206"/>
                          </a:lnTo>
                          <a:lnTo>
                            <a:pt x="428" y="211"/>
                          </a:lnTo>
                          <a:lnTo>
                            <a:pt x="437" y="213"/>
                          </a:lnTo>
                          <a:lnTo>
                            <a:pt x="444" y="217"/>
                          </a:lnTo>
                          <a:lnTo>
                            <a:pt x="451" y="220"/>
                          </a:lnTo>
                          <a:lnTo>
                            <a:pt x="460" y="224"/>
                          </a:lnTo>
                          <a:lnTo>
                            <a:pt x="467" y="227"/>
                          </a:lnTo>
                          <a:lnTo>
                            <a:pt x="474" y="231"/>
                          </a:lnTo>
                          <a:lnTo>
                            <a:pt x="483" y="233"/>
                          </a:lnTo>
                          <a:lnTo>
                            <a:pt x="489" y="238"/>
                          </a:lnTo>
                          <a:lnTo>
                            <a:pt x="603" y="291"/>
                          </a:lnTo>
                          <a:lnTo>
                            <a:pt x="601" y="293"/>
                          </a:lnTo>
                          <a:lnTo>
                            <a:pt x="601" y="295"/>
                          </a:lnTo>
                          <a:lnTo>
                            <a:pt x="601" y="297"/>
                          </a:lnTo>
                          <a:lnTo>
                            <a:pt x="599" y="300"/>
                          </a:lnTo>
                          <a:lnTo>
                            <a:pt x="599" y="302"/>
                          </a:lnTo>
                          <a:lnTo>
                            <a:pt x="596" y="304"/>
                          </a:lnTo>
                          <a:lnTo>
                            <a:pt x="596" y="307"/>
                          </a:lnTo>
                          <a:lnTo>
                            <a:pt x="594" y="307"/>
                          </a:lnTo>
                          <a:lnTo>
                            <a:pt x="594" y="309"/>
                          </a:lnTo>
                          <a:lnTo>
                            <a:pt x="592" y="311"/>
                          </a:lnTo>
                          <a:lnTo>
                            <a:pt x="590" y="313"/>
                          </a:lnTo>
                          <a:lnTo>
                            <a:pt x="590" y="316"/>
                          </a:lnTo>
                          <a:lnTo>
                            <a:pt x="587" y="316"/>
                          </a:lnTo>
                          <a:lnTo>
                            <a:pt x="587" y="318"/>
                          </a:lnTo>
                          <a:lnTo>
                            <a:pt x="585" y="320"/>
                          </a:lnTo>
                          <a:lnTo>
                            <a:pt x="583" y="320"/>
                          </a:lnTo>
                          <a:lnTo>
                            <a:pt x="583" y="323"/>
                          </a:lnTo>
                          <a:lnTo>
                            <a:pt x="581" y="323"/>
                          </a:lnTo>
                          <a:lnTo>
                            <a:pt x="581" y="325"/>
                          </a:lnTo>
                          <a:lnTo>
                            <a:pt x="578" y="327"/>
                          </a:lnTo>
                          <a:lnTo>
                            <a:pt x="576" y="327"/>
                          </a:lnTo>
                          <a:lnTo>
                            <a:pt x="576" y="329"/>
                          </a:lnTo>
                          <a:lnTo>
                            <a:pt x="574" y="329"/>
                          </a:lnTo>
                          <a:lnTo>
                            <a:pt x="571" y="332"/>
                          </a:lnTo>
                          <a:lnTo>
                            <a:pt x="569" y="334"/>
                          </a:lnTo>
                          <a:lnTo>
                            <a:pt x="569" y="336"/>
                          </a:lnTo>
                          <a:lnTo>
                            <a:pt x="567" y="336"/>
                          </a:lnTo>
                          <a:lnTo>
                            <a:pt x="565" y="336"/>
                          </a:lnTo>
                          <a:lnTo>
                            <a:pt x="567" y="336"/>
                          </a:lnTo>
                          <a:lnTo>
                            <a:pt x="567" y="334"/>
                          </a:lnTo>
                          <a:lnTo>
                            <a:pt x="569" y="334"/>
                          </a:lnTo>
                          <a:lnTo>
                            <a:pt x="569" y="332"/>
                          </a:lnTo>
                          <a:lnTo>
                            <a:pt x="571" y="329"/>
                          </a:lnTo>
                          <a:lnTo>
                            <a:pt x="574" y="327"/>
                          </a:lnTo>
                          <a:lnTo>
                            <a:pt x="576" y="327"/>
                          </a:lnTo>
                          <a:lnTo>
                            <a:pt x="576" y="325"/>
                          </a:lnTo>
                          <a:lnTo>
                            <a:pt x="578" y="323"/>
                          </a:lnTo>
                          <a:lnTo>
                            <a:pt x="581" y="320"/>
                          </a:lnTo>
                          <a:lnTo>
                            <a:pt x="583" y="318"/>
                          </a:lnTo>
                          <a:lnTo>
                            <a:pt x="583" y="316"/>
                          </a:lnTo>
                          <a:lnTo>
                            <a:pt x="585" y="316"/>
                          </a:lnTo>
                          <a:lnTo>
                            <a:pt x="585" y="313"/>
                          </a:lnTo>
                          <a:lnTo>
                            <a:pt x="587" y="311"/>
                          </a:lnTo>
                          <a:lnTo>
                            <a:pt x="587" y="309"/>
                          </a:lnTo>
                          <a:lnTo>
                            <a:pt x="587" y="307"/>
                          </a:lnTo>
                          <a:lnTo>
                            <a:pt x="587" y="304"/>
                          </a:lnTo>
                          <a:lnTo>
                            <a:pt x="587" y="302"/>
                          </a:lnTo>
                          <a:lnTo>
                            <a:pt x="587" y="300"/>
                          </a:lnTo>
                          <a:lnTo>
                            <a:pt x="581" y="293"/>
                          </a:lnTo>
                          <a:lnTo>
                            <a:pt x="581" y="295"/>
                          </a:lnTo>
                          <a:lnTo>
                            <a:pt x="578" y="295"/>
                          </a:lnTo>
                          <a:lnTo>
                            <a:pt x="576" y="297"/>
                          </a:lnTo>
                          <a:lnTo>
                            <a:pt x="574" y="300"/>
                          </a:lnTo>
                          <a:lnTo>
                            <a:pt x="571" y="300"/>
                          </a:lnTo>
                          <a:lnTo>
                            <a:pt x="571" y="302"/>
                          </a:lnTo>
                          <a:lnTo>
                            <a:pt x="569" y="302"/>
                          </a:lnTo>
                          <a:lnTo>
                            <a:pt x="569" y="304"/>
                          </a:lnTo>
                          <a:lnTo>
                            <a:pt x="567" y="304"/>
                          </a:lnTo>
                          <a:lnTo>
                            <a:pt x="565" y="307"/>
                          </a:lnTo>
                          <a:lnTo>
                            <a:pt x="562" y="309"/>
                          </a:lnTo>
                          <a:lnTo>
                            <a:pt x="560" y="309"/>
                          </a:lnTo>
                          <a:lnTo>
                            <a:pt x="560" y="311"/>
                          </a:lnTo>
                          <a:lnTo>
                            <a:pt x="558" y="313"/>
                          </a:lnTo>
                          <a:lnTo>
                            <a:pt x="558" y="316"/>
                          </a:lnTo>
                          <a:lnTo>
                            <a:pt x="555" y="316"/>
                          </a:lnTo>
                          <a:lnTo>
                            <a:pt x="555" y="318"/>
                          </a:lnTo>
                          <a:lnTo>
                            <a:pt x="555" y="320"/>
                          </a:lnTo>
                          <a:lnTo>
                            <a:pt x="555" y="323"/>
                          </a:lnTo>
                          <a:lnTo>
                            <a:pt x="555" y="325"/>
                          </a:lnTo>
                          <a:lnTo>
                            <a:pt x="555" y="327"/>
                          </a:lnTo>
                          <a:lnTo>
                            <a:pt x="555" y="329"/>
                          </a:lnTo>
                          <a:lnTo>
                            <a:pt x="542" y="329"/>
                          </a:lnTo>
                          <a:lnTo>
                            <a:pt x="533" y="323"/>
                          </a:lnTo>
                          <a:lnTo>
                            <a:pt x="521" y="318"/>
                          </a:lnTo>
                          <a:lnTo>
                            <a:pt x="510" y="311"/>
                          </a:lnTo>
                          <a:lnTo>
                            <a:pt x="501" y="307"/>
                          </a:lnTo>
                          <a:lnTo>
                            <a:pt x="489" y="300"/>
                          </a:lnTo>
                          <a:lnTo>
                            <a:pt x="480" y="295"/>
                          </a:lnTo>
                          <a:lnTo>
                            <a:pt x="469" y="288"/>
                          </a:lnTo>
                          <a:lnTo>
                            <a:pt x="458" y="284"/>
                          </a:lnTo>
                          <a:lnTo>
                            <a:pt x="449" y="277"/>
                          </a:lnTo>
                          <a:lnTo>
                            <a:pt x="437" y="272"/>
                          </a:lnTo>
                          <a:lnTo>
                            <a:pt x="428" y="265"/>
                          </a:lnTo>
                          <a:lnTo>
                            <a:pt x="417" y="261"/>
                          </a:lnTo>
                          <a:lnTo>
                            <a:pt x="405" y="254"/>
                          </a:lnTo>
                          <a:lnTo>
                            <a:pt x="396" y="249"/>
                          </a:lnTo>
                          <a:lnTo>
                            <a:pt x="385" y="243"/>
                          </a:lnTo>
                          <a:lnTo>
                            <a:pt x="376" y="238"/>
                          </a:lnTo>
                          <a:lnTo>
                            <a:pt x="364" y="231"/>
                          </a:lnTo>
                          <a:lnTo>
                            <a:pt x="353" y="224"/>
                          </a:lnTo>
                          <a:lnTo>
                            <a:pt x="344" y="220"/>
                          </a:lnTo>
                          <a:lnTo>
                            <a:pt x="332" y="213"/>
                          </a:lnTo>
                          <a:lnTo>
                            <a:pt x="323" y="208"/>
                          </a:lnTo>
                          <a:lnTo>
                            <a:pt x="312" y="201"/>
                          </a:lnTo>
                          <a:lnTo>
                            <a:pt x="303" y="195"/>
                          </a:lnTo>
                          <a:lnTo>
                            <a:pt x="291" y="190"/>
                          </a:lnTo>
                          <a:lnTo>
                            <a:pt x="282" y="183"/>
                          </a:lnTo>
                          <a:lnTo>
                            <a:pt x="271" y="176"/>
                          </a:lnTo>
                          <a:lnTo>
                            <a:pt x="260" y="172"/>
                          </a:lnTo>
                          <a:lnTo>
                            <a:pt x="250" y="165"/>
                          </a:lnTo>
                          <a:lnTo>
                            <a:pt x="239" y="158"/>
                          </a:lnTo>
                          <a:lnTo>
                            <a:pt x="230" y="151"/>
                          </a:lnTo>
                          <a:lnTo>
                            <a:pt x="219" y="147"/>
                          </a:lnTo>
                          <a:lnTo>
                            <a:pt x="209" y="140"/>
                          </a:lnTo>
                          <a:lnTo>
                            <a:pt x="207" y="137"/>
                          </a:lnTo>
                          <a:lnTo>
                            <a:pt x="205" y="137"/>
                          </a:lnTo>
                          <a:lnTo>
                            <a:pt x="203" y="137"/>
                          </a:lnTo>
                          <a:lnTo>
                            <a:pt x="200" y="135"/>
                          </a:lnTo>
                          <a:lnTo>
                            <a:pt x="198" y="135"/>
                          </a:lnTo>
                          <a:lnTo>
                            <a:pt x="196" y="135"/>
                          </a:lnTo>
                          <a:lnTo>
                            <a:pt x="194" y="137"/>
                          </a:lnTo>
                          <a:lnTo>
                            <a:pt x="191" y="137"/>
                          </a:lnTo>
                          <a:lnTo>
                            <a:pt x="189" y="137"/>
                          </a:lnTo>
                          <a:lnTo>
                            <a:pt x="189" y="140"/>
                          </a:lnTo>
                          <a:lnTo>
                            <a:pt x="187" y="140"/>
                          </a:lnTo>
                          <a:lnTo>
                            <a:pt x="187" y="142"/>
                          </a:lnTo>
                          <a:lnTo>
                            <a:pt x="184" y="142"/>
                          </a:lnTo>
                          <a:lnTo>
                            <a:pt x="184" y="144"/>
                          </a:lnTo>
                          <a:lnTo>
                            <a:pt x="182" y="144"/>
                          </a:lnTo>
                          <a:lnTo>
                            <a:pt x="182" y="147"/>
                          </a:lnTo>
                          <a:lnTo>
                            <a:pt x="180" y="149"/>
                          </a:lnTo>
                          <a:lnTo>
                            <a:pt x="178" y="151"/>
                          </a:lnTo>
                          <a:lnTo>
                            <a:pt x="175" y="153"/>
                          </a:lnTo>
                          <a:lnTo>
                            <a:pt x="173" y="156"/>
                          </a:lnTo>
                          <a:lnTo>
                            <a:pt x="171" y="156"/>
                          </a:lnTo>
                          <a:lnTo>
                            <a:pt x="171" y="158"/>
                          </a:lnTo>
                          <a:lnTo>
                            <a:pt x="169" y="158"/>
                          </a:lnTo>
                          <a:lnTo>
                            <a:pt x="166" y="158"/>
                          </a:lnTo>
                          <a:lnTo>
                            <a:pt x="164" y="160"/>
                          </a:lnTo>
                          <a:lnTo>
                            <a:pt x="162" y="160"/>
                          </a:lnTo>
                          <a:lnTo>
                            <a:pt x="159" y="160"/>
                          </a:lnTo>
                          <a:lnTo>
                            <a:pt x="157" y="160"/>
                          </a:lnTo>
                          <a:lnTo>
                            <a:pt x="153" y="160"/>
                          </a:lnTo>
                          <a:lnTo>
                            <a:pt x="148" y="163"/>
                          </a:lnTo>
                          <a:lnTo>
                            <a:pt x="143" y="165"/>
                          </a:lnTo>
                          <a:lnTo>
                            <a:pt x="139" y="165"/>
                          </a:lnTo>
                          <a:lnTo>
                            <a:pt x="134" y="165"/>
                          </a:lnTo>
                          <a:lnTo>
                            <a:pt x="130" y="167"/>
                          </a:lnTo>
                          <a:lnTo>
                            <a:pt x="128" y="167"/>
                          </a:lnTo>
                          <a:lnTo>
                            <a:pt x="123" y="167"/>
                          </a:lnTo>
                          <a:lnTo>
                            <a:pt x="118" y="167"/>
                          </a:lnTo>
                          <a:lnTo>
                            <a:pt x="114" y="167"/>
                          </a:lnTo>
                          <a:lnTo>
                            <a:pt x="109" y="167"/>
                          </a:lnTo>
                          <a:lnTo>
                            <a:pt x="105" y="165"/>
                          </a:lnTo>
                          <a:lnTo>
                            <a:pt x="100" y="165"/>
                          </a:lnTo>
                          <a:lnTo>
                            <a:pt x="96" y="165"/>
                          </a:lnTo>
                          <a:lnTo>
                            <a:pt x="91" y="163"/>
                          </a:lnTo>
                          <a:lnTo>
                            <a:pt x="87" y="163"/>
                          </a:lnTo>
                          <a:lnTo>
                            <a:pt x="82" y="160"/>
                          </a:lnTo>
                          <a:lnTo>
                            <a:pt x="77" y="158"/>
                          </a:lnTo>
                          <a:lnTo>
                            <a:pt x="75" y="158"/>
                          </a:lnTo>
                          <a:lnTo>
                            <a:pt x="71" y="156"/>
                          </a:lnTo>
                          <a:lnTo>
                            <a:pt x="66" y="153"/>
                          </a:lnTo>
                          <a:lnTo>
                            <a:pt x="62" y="151"/>
                          </a:lnTo>
                          <a:lnTo>
                            <a:pt x="59" y="149"/>
                          </a:lnTo>
                          <a:lnTo>
                            <a:pt x="55" y="147"/>
                          </a:lnTo>
                          <a:lnTo>
                            <a:pt x="50" y="144"/>
                          </a:lnTo>
                          <a:lnTo>
                            <a:pt x="48" y="142"/>
                          </a:lnTo>
                          <a:lnTo>
                            <a:pt x="43" y="140"/>
                          </a:lnTo>
                          <a:lnTo>
                            <a:pt x="39" y="137"/>
                          </a:lnTo>
                          <a:lnTo>
                            <a:pt x="36" y="135"/>
                          </a:lnTo>
                          <a:lnTo>
                            <a:pt x="32" y="131"/>
                          </a:lnTo>
                          <a:lnTo>
                            <a:pt x="30" y="128"/>
                          </a:lnTo>
                          <a:lnTo>
                            <a:pt x="27" y="126"/>
                          </a:lnTo>
                          <a:lnTo>
                            <a:pt x="25" y="124"/>
                          </a:lnTo>
                          <a:lnTo>
                            <a:pt x="23" y="121"/>
                          </a:lnTo>
                          <a:lnTo>
                            <a:pt x="21" y="119"/>
                          </a:lnTo>
                          <a:lnTo>
                            <a:pt x="18" y="117"/>
                          </a:lnTo>
                          <a:lnTo>
                            <a:pt x="16" y="112"/>
                          </a:lnTo>
                          <a:lnTo>
                            <a:pt x="16" y="110"/>
                          </a:lnTo>
                          <a:lnTo>
                            <a:pt x="14" y="108"/>
                          </a:lnTo>
                          <a:lnTo>
                            <a:pt x="11" y="105"/>
                          </a:lnTo>
                          <a:lnTo>
                            <a:pt x="11" y="103"/>
                          </a:lnTo>
                          <a:lnTo>
                            <a:pt x="9" y="101"/>
                          </a:lnTo>
                          <a:lnTo>
                            <a:pt x="7" y="96"/>
                          </a:lnTo>
                          <a:lnTo>
                            <a:pt x="7" y="94"/>
                          </a:lnTo>
                          <a:lnTo>
                            <a:pt x="5" y="92"/>
                          </a:lnTo>
                          <a:lnTo>
                            <a:pt x="5" y="89"/>
                          </a:lnTo>
                          <a:lnTo>
                            <a:pt x="5" y="85"/>
                          </a:lnTo>
                          <a:lnTo>
                            <a:pt x="2" y="83"/>
                          </a:lnTo>
                          <a:lnTo>
                            <a:pt x="2" y="80"/>
                          </a:lnTo>
                          <a:lnTo>
                            <a:pt x="0" y="76"/>
                          </a:lnTo>
                          <a:lnTo>
                            <a:pt x="0" y="73"/>
                          </a:lnTo>
                          <a:lnTo>
                            <a:pt x="0" y="71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0" y="62"/>
                          </a:lnTo>
                          <a:lnTo>
                            <a:pt x="0" y="57"/>
                          </a:lnTo>
                          <a:lnTo>
                            <a:pt x="0" y="55"/>
                          </a:lnTo>
                          <a:lnTo>
                            <a:pt x="0" y="51"/>
                          </a:lnTo>
                          <a:lnTo>
                            <a:pt x="0" y="48"/>
                          </a:lnTo>
                          <a:lnTo>
                            <a:pt x="0" y="46"/>
                          </a:lnTo>
                          <a:lnTo>
                            <a:pt x="0" y="41"/>
                          </a:lnTo>
                          <a:lnTo>
                            <a:pt x="2" y="39"/>
                          </a:lnTo>
                          <a:lnTo>
                            <a:pt x="2" y="35"/>
                          </a:lnTo>
                          <a:lnTo>
                            <a:pt x="2" y="32"/>
                          </a:lnTo>
                          <a:lnTo>
                            <a:pt x="5" y="28"/>
                          </a:lnTo>
                          <a:lnTo>
                            <a:pt x="7" y="25"/>
                          </a:lnTo>
                          <a:lnTo>
                            <a:pt x="9" y="23"/>
                          </a:lnTo>
                          <a:lnTo>
                            <a:pt x="11" y="21"/>
                          </a:lnTo>
                          <a:lnTo>
                            <a:pt x="14" y="19"/>
                          </a:lnTo>
                          <a:lnTo>
                            <a:pt x="16" y="16"/>
                          </a:lnTo>
                          <a:lnTo>
                            <a:pt x="18" y="14"/>
                          </a:lnTo>
                          <a:lnTo>
                            <a:pt x="21" y="12"/>
                          </a:lnTo>
                          <a:lnTo>
                            <a:pt x="23" y="12"/>
                          </a:lnTo>
                          <a:lnTo>
                            <a:pt x="25" y="9"/>
                          </a:lnTo>
                          <a:lnTo>
                            <a:pt x="30" y="7"/>
                          </a:lnTo>
                          <a:lnTo>
                            <a:pt x="32" y="7"/>
                          </a:lnTo>
                          <a:lnTo>
                            <a:pt x="34" y="5"/>
                          </a:lnTo>
                          <a:lnTo>
                            <a:pt x="39" y="5"/>
                          </a:lnTo>
                          <a:lnTo>
                            <a:pt x="41" y="5"/>
                          </a:lnTo>
                          <a:lnTo>
                            <a:pt x="46" y="3"/>
                          </a:lnTo>
                          <a:lnTo>
                            <a:pt x="48" y="3"/>
                          </a:lnTo>
                          <a:lnTo>
                            <a:pt x="52" y="3"/>
                          </a:lnTo>
                          <a:lnTo>
                            <a:pt x="55" y="3"/>
                          </a:lnTo>
                          <a:lnTo>
                            <a:pt x="59" y="3"/>
                          </a:lnTo>
                          <a:lnTo>
                            <a:pt x="62" y="0"/>
                          </a:lnTo>
                          <a:lnTo>
                            <a:pt x="66" y="0"/>
                          </a:lnTo>
                          <a:lnTo>
                            <a:pt x="71" y="0"/>
                          </a:lnTo>
                          <a:lnTo>
                            <a:pt x="73" y="0"/>
                          </a:lnTo>
                          <a:lnTo>
                            <a:pt x="77" y="3"/>
                          </a:lnTo>
                          <a:lnTo>
                            <a:pt x="80" y="3"/>
                          </a:lnTo>
                          <a:lnTo>
                            <a:pt x="84" y="3"/>
                          </a:lnTo>
                          <a:lnTo>
                            <a:pt x="89" y="3"/>
                          </a:lnTo>
                          <a:lnTo>
                            <a:pt x="91" y="3"/>
                          </a:lnTo>
                          <a:lnTo>
                            <a:pt x="96" y="3"/>
                          </a:lnTo>
                          <a:lnTo>
                            <a:pt x="98" y="3"/>
                          </a:lnTo>
                          <a:lnTo>
                            <a:pt x="103" y="3"/>
                          </a:lnTo>
                          <a:lnTo>
                            <a:pt x="107" y="5"/>
                          </a:lnTo>
                          <a:lnTo>
                            <a:pt x="109" y="7"/>
                          </a:lnTo>
                          <a:lnTo>
                            <a:pt x="114" y="9"/>
                          </a:lnTo>
                          <a:lnTo>
                            <a:pt x="118" y="9"/>
                          </a:lnTo>
                          <a:lnTo>
                            <a:pt x="123" y="12"/>
                          </a:lnTo>
                          <a:lnTo>
                            <a:pt x="128" y="14"/>
                          </a:lnTo>
                          <a:lnTo>
                            <a:pt x="130" y="16"/>
                          </a:lnTo>
                          <a:lnTo>
                            <a:pt x="134" y="16"/>
                          </a:lnTo>
                          <a:lnTo>
                            <a:pt x="139" y="19"/>
                          </a:lnTo>
                          <a:lnTo>
                            <a:pt x="143" y="21"/>
                          </a:lnTo>
                          <a:lnTo>
                            <a:pt x="148" y="23"/>
                          </a:lnTo>
                          <a:lnTo>
                            <a:pt x="153" y="25"/>
                          </a:lnTo>
                          <a:lnTo>
                            <a:pt x="155" y="28"/>
                          </a:lnTo>
                          <a:lnTo>
                            <a:pt x="159" y="30"/>
                          </a:lnTo>
                          <a:lnTo>
                            <a:pt x="164" y="32"/>
                          </a:lnTo>
                          <a:lnTo>
                            <a:pt x="169" y="35"/>
                          </a:lnTo>
                          <a:lnTo>
                            <a:pt x="171" y="37"/>
                          </a:lnTo>
                          <a:lnTo>
                            <a:pt x="175" y="39"/>
                          </a:lnTo>
                          <a:lnTo>
                            <a:pt x="178" y="41"/>
                          </a:lnTo>
                          <a:lnTo>
                            <a:pt x="182" y="44"/>
                          </a:lnTo>
                          <a:lnTo>
                            <a:pt x="187" y="48"/>
                          </a:lnTo>
                          <a:lnTo>
                            <a:pt x="189" y="51"/>
                          </a:lnTo>
                          <a:lnTo>
                            <a:pt x="191" y="53"/>
                          </a:lnTo>
                          <a:lnTo>
                            <a:pt x="196" y="57"/>
                          </a:lnTo>
                          <a:lnTo>
                            <a:pt x="198" y="60"/>
                          </a:lnTo>
                          <a:lnTo>
                            <a:pt x="200" y="64"/>
                          </a:lnTo>
                          <a:lnTo>
                            <a:pt x="205" y="67"/>
                          </a:lnTo>
                          <a:lnTo>
                            <a:pt x="207" y="71"/>
                          </a:lnTo>
                          <a:lnTo>
                            <a:pt x="209" y="76"/>
                          </a:lnTo>
                          <a:lnTo>
                            <a:pt x="212" y="78"/>
                          </a:lnTo>
                          <a:lnTo>
                            <a:pt x="214" y="83"/>
                          </a:lnTo>
                          <a:lnTo>
                            <a:pt x="214" y="87"/>
                          </a:lnTo>
                          <a:close/>
                        </a:path>
                      </a:pathLst>
                    </a:custGeom>
                    <a:solidFill>
                      <a:srgbClr val="A3B5B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282860" y="5823753"/>
                      <a:ext cx="274638" cy="109538"/>
                    </a:xfrm>
                    <a:custGeom>
                      <a:avLst/>
                      <a:gdLst>
                        <a:gd name="T0" fmla="*/ 29 w 173"/>
                        <a:gd name="T1" fmla="*/ 25 h 69"/>
                        <a:gd name="T2" fmla="*/ 38 w 173"/>
                        <a:gd name="T3" fmla="*/ 32 h 69"/>
                        <a:gd name="T4" fmla="*/ 48 w 173"/>
                        <a:gd name="T5" fmla="*/ 39 h 69"/>
                        <a:gd name="T6" fmla="*/ 57 w 173"/>
                        <a:gd name="T7" fmla="*/ 43 h 69"/>
                        <a:gd name="T8" fmla="*/ 66 w 173"/>
                        <a:gd name="T9" fmla="*/ 46 h 69"/>
                        <a:gd name="T10" fmla="*/ 77 w 173"/>
                        <a:gd name="T11" fmla="*/ 48 h 69"/>
                        <a:gd name="T12" fmla="*/ 89 w 173"/>
                        <a:gd name="T13" fmla="*/ 48 h 69"/>
                        <a:gd name="T14" fmla="*/ 100 w 173"/>
                        <a:gd name="T15" fmla="*/ 48 h 69"/>
                        <a:gd name="T16" fmla="*/ 111 w 173"/>
                        <a:gd name="T17" fmla="*/ 48 h 69"/>
                        <a:gd name="T18" fmla="*/ 123 w 173"/>
                        <a:gd name="T19" fmla="*/ 43 h 69"/>
                        <a:gd name="T20" fmla="*/ 132 w 173"/>
                        <a:gd name="T21" fmla="*/ 39 h 69"/>
                        <a:gd name="T22" fmla="*/ 136 w 173"/>
                        <a:gd name="T23" fmla="*/ 37 h 69"/>
                        <a:gd name="T24" fmla="*/ 143 w 173"/>
                        <a:gd name="T25" fmla="*/ 32 h 69"/>
                        <a:gd name="T26" fmla="*/ 150 w 173"/>
                        <a:gd name="T27" fmla="*/ 25 h 69"/>
                        <a:gd name="T28" fmla="*/ 155 w 173"/>
                        <a:gd name="T29" fmla="*/ 18 h 69"/>
                        <a:gd name="T30" fmla="*/ 159 w 173"/>
                        <a:gd name="T31" fmla="*/ 14 h 69"/>
                        <a:gd name="T32" fmla="*/ 164 w 173"/>
                        <a:gd name="T33" fmla="*/ 7 h 69"/>
                        <a:gd name="T34" fmla="*/ 168 w 173"/>
                        <a:gd name="T35" fmla="*/ 2 h 69"/>
                        <a:gd name="T36" fmla="*/ 170 w 173"/>
                        <a:gd name="T37" fmla="*/ 7 h 69"/>
                        <a:gd name="T38" fmla="*/ 173 w 173"/>
                        <a:gd name="T39" fmla="*/ 14 h 69"/>
                        <a:gd name="T40" fmla="*/ 173 w 173"/>
                        <a:gd name="T41" fmla="*/ 21 h 69"/>
                        <a:gd name="T42" fmla="*/ 173 w 173"/>
                        <a:gd name="T43" fmla="*/ 27 h 69"/>
                        <a:gd name="T44" fmla="*/ 170 w 173"/>
                        <a:gd name="T45" fmla="*/ 32 h 69"/>
                        <a:gd name="T46" fmla="*/ 166 w 173"/>
                        <a:gd name="T47" fmla="*/ 37 h 69"/>
                        <a:gd name="T48" fmla="*/ 159 w 173"/>
                        <a:gd name="T49" fmla="*/ 46 h 69"/>
                        <a:gd name="T50" fmla="*/ 152 w 173"/>
                        <a:gd name="T51" fmla="*/ 50 h 69"/>
                        <a:gd name="T52" fmla="*/ 145 w 173"/>
                        <a:gd name="T53" fmla="*/ 57 h 69"/>
                        <a:gd name="T54" fmla="*/ 136 w 173"/>
                        <a:gd name="T55" fmla="*/ 62 h 69"/>
                        <a:gd name="T56" fmla="*/ 127 w 173"/>
                        <a:gd name="T57" fmla="*/ 64 h 69"/>
                        <a:gd name="T58" fmla="*/ 118 w 173"/>
                        <a:gd name="T59" fmla="*/ 66 h 69"/>
                        <a:gd name="T60" fmla="*/ 109 w 173"/>
                        <a:gd name="T61" fmla="*/ 69 h 69"/>
                        <a:gd name="T62" fmla="*/ 100 w 173"/>
                        <a:gd name="T63" fmla="*/ 69 h 69"/>
                        <a:gd name="T64" fmla="*/ 91 w 173"/>
                        <a:gd name="T65" fmla="*/ 69 h 69"/>
                        <a:gd name="T66" fmla="*/ 79 w 173"/>
                        <a:gd name="T67" fmla="*/ 69 h 69"/>
                        <a:gd name="T68" fmla="*/ 73 w 173"/>
                        <a:gd name="T69" fmla="*/ 69 h 69"/>
                        <a:gd name="T70" fmla="*/ 63 w 173"/>
                        <a:gd name="T71" fmla="*/ 66 h 69"/>
                        <a:gd name="T72" fmla="*/ 54 w 173"/>
                        <a:gd name="T73" fmla="*/ 62 h 69"/>
                        <a:gd name="T74" fmla="*/ 45 w 173"/>
                        <a:gd name="T75" fmla="*/ 59 h 69"/>
                        <a:gd name="T76" fmla="*/ 38 w 173"/>
                        <a:gd name="T77" fmla="*/ 55 h 69"/>
                        <a:gd name="T78" fmla="*/ 32 w 173"/>
                        <a:gd name="T79" fmla="*/ 50 h 69"/>
                        <a:gd name="T80" fmla="*/ 25 w 173"/>
                        <a:gd name="T81" fmla="*/ 43 h 69"/>
                        <a:gd name="T82" fmla="*/ 18 w 173"/>
                        <a:gd name="T83" fmla="*/ 37 h 69"/>
                        <a:gd name="T84" fmla="*/ 11 w 173"/>
                        <a:gd name="T85" fmla="*/ 30 h 69"/>
                        <a:gd name="T86" fmla="*/ 4 w 173"/>
                        <a:gd name="T87" fmla="*/ 23 h 69"/>
                        <a:gd name="T88" fmla="*/ 0 w 173"/>
                        <a:gd name="T89" fmla="*/ 16 h 69"/>
                        <a:gd name="T90" fmla="*/ 7 w 173"/>
                        <a:gd name="T91" fmla="*/ 2 h 69"/>
                        <a:gd name="T92" fmla="*/ 11 w 173"/>
                        <a:gd name="T93" fmla="*/ 5 h 69"/>
                        <a:gd name="T94" fmla="*/ 16 w 173"/>
                        <a:gd name="T95" fmla="*/ 7 h 69"/>
                        <a:gd name="T96" fmla="*/ 18 w 173"/>
                        <a:gd name="T97" fmla="*/ 14 h 69"/>
                        <a:gd name="T98" fmla="*/ 22 w 173"/>
                        <a:gd name="T99" fmla="*/ 18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73" h="69">
                          <a:moveTo>
                            <a:pt x="22" y="21"/>
                          </a:moveTo>
                          <a:lnTo>
                            <a:pt x="27" y="23"/>
                          </a:lnTo>
                          <a:lnTo>
                            <a:pt x="29" y="25"/>
                          </a:lnTo>
                          <a:lnTo>
                            <a:pt x="32" y="27"/>
                          </a:lnTo>
                          <a:lnTo>
                            <a:pt x="34" y="30"/>
                          </a:lnTo>
                          <a:lnTo>
                            <a:pt x="38" y="32"/>
                          </a:lnTo>
                          <a:lnTo>
                            <a:pt x="41" y="34"/>
                          </a:lnTo>
                          <a:lnTo>
                            <a:pt x="43" y="37"/>
                          </a:lnTo>
                          <a:lnTo>
                            <a:pt x="48" y="39"/>
                          </a:lnTo>
                          <a:lnTo>
                            <a:pt x="50" y="39"/>
                          </a:lnTo>
                          <a:lnTo>
                            <a:pt x="52" y="41"/>
                          </a:lnTo>
                          <a:lnTo>
                            <a:pt x="57" y="43"/>
                          </a:lnTo>
                          <a:lnTo>
                            <a:pt x="59" y="43"/>
                          </a:lnTo>
                          <a:lnTo>
                            <a:pt x="63" y="46"/>
                          </a:lnTo>
                          <a:lnTo>
                            <a:pt x="66" y="46"/>
                          </a:lnTo>
                          <a:lnTo>
                            <a:pt x="70" y="46"/>
                          </a:lnTo>
                          <a:lnTo>
                            <a:pt x="75" y="48"/>
                          </a:lnTo>
                          <a:lnTo>
                            <a:pt x="77" y="48"/>
                          </a:lnTo>
                          <a:lnTo>
                            <a:pt x="82" y="48"/>
                          </a:lnTo>
                          <a:lnTo>
                            <a:pt x="84" y="48"/>
                          </a:lnTo>
                          <a:lnTo>
                            <a:pt x="89" y="48"/>
                          </a:lnTo>
                          <a:lnTo>
                            <a:pt x="93" y="48"/>
                          </a:lnTo>
                          <a:lnTo>
                            <a:pt x="95" y="48"/>
                          </a:lnTo>
                          <a:lnTo>
                            <a:pt x="100" y="48"/>
                          </a:lnTo>
                          <a:lnTo>
                            <a:pt x="102" y="48"/>
                          </a:lnTo>
                          <a:lnTo>
                            <a:pt x="107" y="48"/>
                          </a:lnTo>
                          <a:lnTo>
                            <a:pt x="111" y="48"/>
                          </a:lnTo>
                          <a:lnTo>
                            <a:pt x="114" y="46"/>
                          </a:lnTo>
                          <a:lnTo>
                            <a:pt x="118" y="46"/>
                          </a:lnTo>
                          <a:lnTo>
                            <a:pt x="123" y="43"/>
                          </a:lnTo>
                          <a:lnTo>
                            <a:pt x="125" y="43"/>
                          </a:lnTo>
                          <a:lnTo>
                            <a:pt x="129" y="41"/>
                          </a:lnTo>
                          <a:lnTo>
                            <a:pt x="132" y="39"/>
                          </a:lnTo>
                          <a:lnTo>
                            <a:pt x="134" y="39"/>
                          </a:lnTo>
                          <a:lnTo>
                            <a:pt x="136" y="39"/>
                          </a:lnTo>
                          <a:lnTo>
                            <a:pt x="136" y="37"/>
                          </a:lnTo>
                          <a:lnTo>
                            <a:pt x="139" y="37"/>
                          </a:lnTo>
                          <a:lnTo>
                            <a:pt x="141" y="34"/>
                          </a:lnTo>
                          <a:lnTo>
                            <a:pt x="143" y="32"/>
                          </a:lnTo>
                          <a:lnTo>
                            <a:pt x="145" y="30"/>
                          </a:lnTo>
                          <a:lnTo>
                            <a:pt x="148" y="27"/>
                          </a:lnTo>
                          <a:lnTo>
                            <a:pt x="150" y="25"/>
                          </a:lnTo>
                          <a:lnTo>
                            <a:pt x="152" y="23"/>
                          </a:lnTo>
                          <a:lnTo>
                            <a:pt x="155" y="21"/>
                          </a:lnTo>
                          <a:lnTo>
                            <a:pt x="155" y="18"/>
                          </a:lnTo>
                          <a:lnTo>
                            <a:pt x="157" y="18"/>
                          </a:lnTo>
                          <a:lnTo>
                            <a:pt x="157" y="16"/>
                          </a:lnTo>
                          <a:lnTo>
                            <a:pt x="159" y="14"/>
                          </a:lnTo>
                          <a:lnTo>
                            <a:pt x="161" y="11"/>
                          </a:lnTo>
                          <a:lnTo>
                            <a:pt x="161" y="9"/>
                          </a:lnTo>
                          <a:lnTo>
                            <a:pt x="164" y="7"/>
                          </a:lnTo>
                          <a:lnTo>
                            <a:pt x="166" y="5"/>
                          </a:lnTo>
                          <a:lnTo>
                            <a:pt x="168" y="5"/>
                          </a:lnTo>
                          <a:lnTo>
                            <a:pt x="168" y="2"/>
                          </a:lnTo>
                          <a:lnTo>
                            <a:pt x="168" y="5"/>
                          </a:lnTo>
                          <a:lnTo>
                            <a:pt x="170" y="5"/>
                          </a:lnTo>
                          <a:lnTo>
                            <a:pt x="170" y="7"/>
                          </a:lnTo>
                          <a:lnTo>
                            <a:pt x="170" y="9"/>
                          </a:lnTo>
                          <a:lnTo>
                            <a:pt x="173" y="11"/>
                          </a:lnTo>
                          <a:lnTo>
                            <a:pt x="173" y="14"/>
                          </a:lnTo>
                          <a:lnTo>
                            <a:pt x="173" y="16"/>
                          </a:lnTo>
                          <a:lnTo>
                            <a:pt x="173" y="18"/>
                          </a:lnTo>
                          <a:lnTo>
                            <a:pt x="173" y="21"/>
                          </a:lnTo>
                          <a:lnTo>
                            <a:pt x="173" y="23"/>
                          </a:lnTo>
                          <a:lnTo>
                            <a:pt x="173" y="25"/>
                          </a:lnTo>
                          <a:lnTo>
                            <a:pt x="173" y="27"/>
                          </a:lnTo>
                          <a:lnTo>
                            <a:pt x="170" y="27"/>
                          </a:lnTo>
                          <a:lnTo>
                            <a:pt x="170" y="30"/>
                          </a:lnTo>
                          <a:lnTo>
                            <a:pt x="170" y="32"/>
                          </a:lnTo>
                          <a:lnTo>
                            <a:pt x="170" y="34"/>
                          </a:lnTo>
                          <a:lnTo>
                            <a:pt x="168" y="34"/>
                          </a:lnTo>
                          <a:lnTo>
                            <a:pt x="166" y="37"/>
                          </a:lnTo>
                          <a:lnTo>
                            <a:pt x="164" y="41"/>
                          </a:lnTo>
                          <a:lnTo>
                            <a:pt x="161" y="43"/>
                          </a:lnTo>
                          <a:lnTo>
                            <a:pt x="159" y="46"/>
                          </a:lnTo>
                          <a:lnTo>
                            <a:pt x="157" y="48"/>
                          </a:lnTo>
                          <a:lnTo>
                            <a:pt x="155" y="50"/>
                          </a:lnTo>
                          <a:lnTo>
                            <a:pt x="152" y="50"/>
                          </a:lnTo>
                          <a:lnTo>
                            <a:pt x="150" y="53"/>
                          </a:lnTo>
                          <a:lnTo>
                            <a:pt x="148" y="55"/>
                          </a:lnTo>
                          <a:lnTo>
                            <a:pt x="145" y="57"/>
                          </a:lnTo>
                          <a:lnTo>
                            <a:pt x="141" y="57"/>
                          </a:lnTo>
                          <a:lnTo>
                            <a:pt x="139" y="59"/>
                          </a:lnTo>
                          <a:lnTo>
                            <a:pt x="136" y="62"/>
                          </a:lnTo>
                          <a:lnTo>
                            <a:pt x="134" y="62"/>
                          </a:lnTo>
                          <a:lnTo>
                            <a:pt x="129" y="64"/>
                          </a:lnTo>
                          <a:lnTo>
                            <a:pt x="127" y="64"/>
                          </a:lnTo>
                          <a:lnTo>
                            <a:pt x="125" y="64"/>
                          </a:lnTo>
                          <a:lnTo>
                            <a:pt x="120" y="66"/>
                          </a:lnTo>
                          <a:lnTo>
                            <a:pt x="118" y="66"/>
                          </a:lnTo>
                          <a:lnTo>
                            <a:pt x="116" y="66"/>
                          </a:lnTo>
                          <a:lnTo>
                            <a:pt x="111" y="69"/>
                          </a:lnTo>
                          <a:lnTo>
                            <a:pt x="109" y="69"/>
                          </a:lnTo>
                          <a:lnTo>
                            <a:pt x="107" y="69"/>
                          </a:lnTo>
                          <a:lnTo>
                            <a:pt x="102" y="69"/>
                          </a:lnTo>
                          <a:lnTo>
                            <a:pt x="100" y="69"/>
                          </a:lnTo>
                          <a:lnTo>
                            <a:pt x="95" y="69"/>
                          </a:lnTo>
                          <a:lnTo>
                            <a:pt x="93" y="69"/>
                          </a:lnTo>
                          <a:lnTo>
                            <a:pt x="91" y="69"/>
                          </a:lnTo>
                          <a:lnTo>
                            <a:pt x="86" y="69"/>
                          </a:lnTo>
                          <a:lnTo>
                            <a:pt x="84" y="69"/>
                          </a:lnTo>
                          <a:lnTo>
                            <a:pt x="79" y="69"/>
                          </a:lnTo>
                          <a:lnTo>
                            <a:pt x="77" y="69"/>
                          </a:lnTo>
                          <a:lnTo>
                            <a:pt x="75" y="69"/>
                          </a:lnTo>
                          <a:lnTo>
                            <a:pt x="73" y="69"/>
                          </a:lnTo>
                          <a:lnTo>
                            <a:pt x="68" y="66"/>
                          </a:lnTo>
                          <a:lnTo>
                            <a:pt x="66" y="66"/>
                          </a:lnTo>
                          <a:lnTo>
                            <a:pt x="63" y="66"/>
                          </a:lnTo>
                          <a:lnTo>
                            <a:pt x="59" y="64"/>
                          </a:lnTo>
                          <a:lnTo>
                            <a:pt x="57" y="64"/>
                          </a:lnTo>
                          <a:lnTo>
                            <a:pt x="54" y="62"/>
                          </a:lnTo>
                          <a:lnTo>
                            <a:pt x="52" y="62"/>
                          </a:lnTo>
                          <a:lnTo>
                            <a:pt x="50" y="59"/>
                          </a:lnTo>
                          <a:lnTo>
                            <a:pt x="45" y="59"/>
                          </a:lnTo>
                          <a:lnTo>
                            <a:pt x="43" y="57"/>
                          </a:lnTo>
                          <a:lnTo>
                            <a:pt x="41" y="55"/>
                          </a:lnTo>
                          <a:lnTo>
                            <a:pt x="38" y="55"/>
                          </a:lnTo>
                          <a:lnTo>
                            <a:pt x="36" y="53"/>
                          </a:lnTo>
                          <a:lnTo>
                            <a:pt x="34" y="50"/>
                          </a:lnTo>
                          <a:lnTo>
                            <a:pt x="32" y="50"/>
                          </a:lnTo>
                          <a:lnTo>
                            <a:pt x="29" y="48"/>
                          </a:lnTo>
                          <a:lnTo>
                            <a:pt x="27" y="46"/>
                          </a:lnTo>
                          <a:lnTo>
                            <a:pt x="25" y="43"/>
                          </a:lnTo>
                          <a:lnTo>
                            <a:pt x="22" y="41"/>
                          </a:lnTo>
                          <a:lnTo>
                            <a:pt x="20" y="39"/>
                          </a:lnTo>
                          <a:lnTo>
                            <a:pt x="18" y="37"/>
                          </a:lnTo>
                          <a:lnTo>
                            <a:pt x="16" y="34"/>
                          </a:lnTo>
                          <a:lnTo>
                            <a:pt x="13" y="32"/>
                          </a:lnTo>
                          <a:lnTo>
                            <a:pt x="11" y="30"/>
                          </a:lnTo>
                          <a:lnTo>
                            <a:pt x="9" y="27"/>
                          </a:lnTo>
                          <a:lnTo>
                            <a:pt x="7" y="25"/>
                          </a:lnTo>
                          <a:lnTo>
                            <a:pt x="4" y="23"/>
                          </a:lnTo>
                          <a:lnTo>
                            <a:pt x="2" y="21"/>
                          </a:lnTo>
                          <a:lnTo>
                            <a:pt x="2" y="18"/>
                          </a:lnTo>
                          <a:lnTo>
                            <a:pt x="0" y="16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11" y="2"/>
                          </a:lnTo>
                          <a:lnTo>
                            <a:pt x="11" y="5"/>
                          </a:lnTo>
                          <a:lnTo>
                            <a:pt x="13" y="5"/>
                          </a:lnTo>
                          <a:lnTo>
                            <a:pt x="13" y="7"/>
                          </a:lnTo>
                          <a:lnTo>
                            <a:pt x="16" y="7"/>
                          </a:lnTo>
                          <a:lnTo>
                            <a:pt x="16" y="9"/>
                          </a:lnTo>
                          <a:lnTo>
                            <a:pt x="18" y="11"/>
                          </a:lnTo>
                          <a:lnTo>
                            <a:pt x="18" y="14"/>
                          </a:lnTo>
                          <a:lnTo>
                            <a:pt x="20" y="14"/>
                          </a:lnTo>
                          <a:lnTo>
                            <a:pt x="20" y="16"/>
                          </a:lnTo>
                          <a:lnTo>
                            <a:pt x="22" y="18"/>
                          </a:lnTo>
                          <a:lnTo>
                            <a:pt x="22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99" name="円/楕円 98"/>
                  <p:cNvSpPr/>
                  <p:nvPr/>
                </p:nvSpPr>
                <p:spPr>
                  <a:xfrm rot="581326" flipH="1">
                    <a:off x="478090" y="5851655"/>
                    <a:ext cx="613706" cy="317520"/>
                  </a:xfrm>
                  <a:prstGeom prst="ellipse">
                    <a:avLst/>
                  </a:prstGeom>
                  <a:blipFill>
                    <a:blip r:embed="rId8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4" name="角丸四角形 93"/>
              <p:cNvSpPr/>
              <p:nvPr/>
            </p:nvSpPr>
            <p:spPr>
              <a:xfrm>
                <a:off x="-93138" y="4383054"/>
                <a:ext cx="2581710" cy="2492069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0" name="グループ化 109"/>
          <p:cNvGrpSpPr/>
          <p:nvPr/>
        </p:nvGrpSpPr>
        <p:grpSpPr>
          <a:xfrm>
            <a:off x="3101806" y="4234639"/>
            <a:ext cx="2727520" cy="2648404"/>
            <a:chOff x="2559401" y="3634708"/>
            <a:chExt cx="3211923" cy="2795444"/>
          </a:xfrm>
        </p:grpSpPr>
        <p:grpSp>
          <p:nvGrpSpPr>
            <p:cNvPr id="81" name="グループ化 80"/>
            <p:cNvGrpSpPr/>
            <p:nvPr/>
          </p:nvGrpSpPr>
          <p:grpSpPr>
            <a:xfrm>
              <a:off x="2591129" y="3634708"/>
              <a:ext cx="1894354" cy="1340943"/>
              <a:chOff x="1190016" y="4986408"/>
              <a:chExt cx="2249157" cy="1795046"/>
            </a:xfrm>
          </p:grpSpPr>
          <p:pic>
            <p:nvPicPr>
              <p:cNvPr id="72" name="図 71" descr="C:\Users\mizuno\AppData\Local\Microsoft\Windows\Temporary Internet Files\Content.IE5\UZIF53DM\MC900079159[1].wmf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9894" y="5590110"/>
                <a:ext cx="1939279" cy="11913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正方形/長方形 72"/>
              <p:cNvSpPr/>
              <p:nvPr/>
            </p:nvSpPr>
            <p:spPr>
              <a:xfrm>
                <a:off x="1190016" y="4986408"/>
                <a:ext cx="127951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出来上がり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4176870" y="3770972"/>
              <a:ext cx="1594454" cy="642003"/>
              <a:chOff x="1590751" y="3922286"/>
              <a:chExt cx="4721677" cy="642003"/>
            </a:xfrm>
          </p:grpSpPr>
          <p:sp>
            <p:nvSpPr>
              <p:cNvPr id="74" name="左矢印 73"/>
              <p:cNvSpPr/>
              <p:nvPr/>
            </p:nvSpPr>
            <p:spPr>
              <a:xfrm rot="10800000" flipH="1">
                <a:off x="2692644" y="4124248"/>
                <a:ext cx="2428200" cy="440041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78" name="角丸四角形 77"/>
              <p:cNvSpPr/>
              <p:nvPr/>
            </p:nvSpPr>
            <p:spPr>
              <a:xfrm>
                <a:off x="1590751" y="3922286"/>
                <a:ext cx="4721677" cy="21563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盛りつけ</a:t>
                </a:r>
                <a:endParaRPr kumimoji="1" lang="ja-JP" altLang="en-US" dirty="0"/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>
              <a:off x="2559401" y="4961119"/>
              <a:ext cx="2630913" cy="1469033"/>
              <a:chOff x="2559401" y="4961119"/>
              <a:chExt cx="2630913" cy="1469033"/>
            </a:xfrm>
          </p:grpSpPr>
          <p:grpSp>
            <p:nvGrpSpPr>
              <p:cNvPr id="97" name="グループ化 96"/>
              <p:cNvGrpSpPr/>
              <p:nvPr/>
            </p:nvGrpSpPr>
            <p:grpSpPr>
              <a:xfrm>
                <a:off x="2559401" y="4961119"/>
                <a:ext cx="1739901" cy="1469033"/>
                <a:chOff x="2559401" y="4961119"/>
                <a:chExt cx="1739901" cy="1469033"/>
              </a:xfrm>
            </p:grpSpPr>
            <p:pic>
              <p:nvPicPr>
                <p:cNvPr id="1026" name="Picture 2" descr="http://ord.yahoo.co.jp/o/image/SIG=1212i18l0/EXP=1425101207;_ylc=X3IDMgRmc3QDMARpZHgDMARvaWQDQU5kOUdjUlVuMU5NZDM4QXhKZEZoWWFEOFRvRmQ3eFhKWHQ5dFpGUC0xRmlabUlLNzRzVThXU0RwXy00MVJRBHADNmFPZjQ0RzU0NEtMNDRDQTQ0S2s0NE9wNDRLNTQ0T0kEcG9zAzEEc2VjA3NodwRzbGsDcmk-/**http%3a/www.yoshie.bz/sampl/foods/curry/01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9401" y="5125226"/>
                  <a:ext cx="1739901" cy="1304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図 9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16200000">
                  <a:off x="3680109" y="4955022"/>
                  <a:ext cx="347502" cy="35969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13" name="正方形/長方形 112"/>
              <p:cNvSpPr/>
              <p:nvPr/>
            </p:nvSpPr>
            <p:spPr>
              <a:xfrm>
                <a:off x="4010311" y="5113091"/>
                <a:ext cx="1180003" cy="4980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食べる</a:t>
                </a:r>
                <a:endParaRPr kumimoji="1" lang="ja-JP" altLang="en-US" dirty="0"/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5792654" y="723645"/>
            <a:ext cx="3288249" cy="5491035"/>
            <a:chOff x="5833452" y="696215"/>
            <a:chExt cx="3288249" cy="5491035"/>
          </a:xfrm>
        </p:grpSpPr>
        <p:sp>
          <p:nvSpPr>
            <p:cNvPr id="62" name="角丸四角形 61"/>
            <p:cNvSpPr/>
            <p:nvPr/>
          </p:nvSpPr>
          <p:spPr>
            <a:xfrm>
              <a:off x="5874866" y="696215"/>
              <a:ext cx="2212517" cy="343134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6332289" y="877931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52400" algn="just">
                <a:spcAft>
                  <a:spcPts val="0"/>
                </a:spcAft>
              </a:pPr>
              <a:r>
                <a:rPr lang="ja-JP" altLang="ja-JP" kern="100" dirty="0" smtClean="0">
                  <a:effectLst/>
                  <a:latin typeface="Century" panose="02040604050505020304" pitchFamily="18" charset="0"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調理</a:t>
              </a:r>
              <a:endParaRPr lang="ja-JP" alt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997924" y="1386709"/>
              <a:ext cx="1920706" cy="1176628"/>
              <a:chOff x="5619394" y="1373315"/>
              <a:chExt cx="2051492" cy="1250784"/>
            </a:xfrm>
          </p:grpSpPr>
          <p:pic>
            <p:nvPicPr>
              <p:cNvPr id="61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  <p:cNvPicPr/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2487" r="-2889" b="14257"/>
              <a:stretch/>
            </p:blipFill>
            <p:spPr bwMode="auto">
              <a:xfrm>
                <a:off x="5619394" y="1421177"/>
                <a:ext cx="2051492" cy="1202922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76" name="角丸四角形 75"/>
              <p:cNvSpPr/>
              <p:nvPr/>
            </p:nvSpPr>
            <p:spPr>
              <a:xfrm>
                <a:off x="5689035" y="1373315"/>
                <a:ext cx="1527256" cy="3482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炒める</a:t>
                </a:r>
                <a:endParaRPr kumimoji="1" lang="ja-JP" altLang="en-US" dirty="0"/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6042817" y="2750194"/>
              <a:ext cx="1591854" cy="1370173"/>
              <a:chOff x="5772939" y="2756419"/>
              <a:chExt cx="1683852" cy="1441528"/>
            </a:xfrm>
          </p:grpSpPr>
          <p:grpSp>
            <p:nvGrpSpPr>
              <p:cNvPr id="60" name="グループ化 59"/>
              <p:cNvGrpSpPr/>
              <p:nvPr/>
            </p:nvGrpSpPr>
            <p:grpSpPr>
              <a:xfrm>
                <a:off x="5785205" y="2770468"/>
                <a:ext cx="1671586" cy="1427479"/>
                <a:chOff x="0" y="0"/>
                <a:chExt cx="1257300" cy="1085850"/>
              </a:xfrm>
            </p:grpSpPr>
            <p:pic>
              <p:nvPicPr>
                <p:cNvPr id="63" name="Picture 4" descr="http://ord.yahoo.co.jp/o/image/SIG=129tk04ia/EXP=1416018018;_ylc=X3IDMgRmc3QDMARpZHgDMARvaWQDQU5kOUdjVHpEcDIzR3otZFBrSEQ5NndRVnFOVVNBVVFVQ2xPdVEya3RxWGdlUE5CdGZ2S01pQTM2SlpQeWcEcAM1NEtLNDRHUElPT0NwT09EcWVPQ3VlT0RpQS0tBHBvcwMyNARzZWMDc2h3BHNsawNyaQ--/**https%3a/www.city.kitakyushu.lg.jp/files/000013380.gif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57300" cy="1085850"/>
                </a:xfrm>
                <a:prstGeom prst="rect">
                  <a:avLst/>
                </a:prstGeom>
                <a:noFill/>
                <a:extLst/>
              </p:spPr>
            </p:pic>
            <p:sp>
              <p:nvSpPr>
                <p:cNvPr id="64" name="平行四辺形 63"/>
                <p:cNvSpPr/>
                <p:nvPr/>
              </p:nvSpPr>
              <p:spPr>
                <a:xfrm>
                  <a:off x="1009650" y="704850"/>
                  <a:ext cx="180975" cy="346290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75" name="角丸四角形 74"/>
              <p:cNvSpPr/>
              <p:nvPr/>
            </p:nvSpPr>
            <p:spPr>
              <a:xfrm>
                <a:off x="5772939" y="2756419"/>
                <a:ext cx="1527256" cy="3482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煮込む</a:t>
                </a:r>
                <a:endParaRPr kumimoji="1" lang="ja-JP" altLang="en-US" dirty="0"/>
              </a:p>
            </p:txBody>
          </p:sp>
        </p:grpSp>
        <p:grpSp>
          <p:nvGrpSpPr>
            <p:cNvPr id="120" name="グループ化 119"/>
            <p:cNvGrpSpPr/>
            <p:nvPr/>
          </p:nvGrpSpPr>
          <p:grpSpPr>
            <a:xfrm flipH="1">
              <a:off x="8214552" y="3397350"/>
              <a:ext cx="907149" cy="589888"/>
              <a:chOff x="-1757439" y="2399002"/>
              <a:chExt cx="1142476" cy="804493"/>
            </a:xfrm>
          </p:grpSpPr>
          <p:pic>
            <p:nvPicPr>
              <p:cNvPr id="124" name="Picture 17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" b="36095"/>
              <a:stretch/>
            </p:blipFill>
            <p:spPr bwMode="auto">
              <a:xfrm>
                <a:off x="-1757439" y="2399002"/>
                <a:ext cx="755670" cy="625387"/>
              </a:xfrm>
              <a:prstGeom prst="rect">
                <a:avLst/>
              </a:prstGeom>
              <a:blipFill dpi="0" rotWithShape="1">
                <a:blip r:embed="rId8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17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69" t="72273" r="-1636" b="-1564"/>
              <a:stretch/>
            </p:blipFill>
            <p:spPr bwMode="auto">
              <a:xfrm>
                <a:off x="-1174416" y="2916855"/>
                <a:ext cx="559453" cy="286640"/>
              </a:xfrm>
              <a:prstGeom prst="rect">
                <a:avLst/>
              </a:prstGeom>
              <a:blipFill dpi="0" rotWithShape="1">
                <a:blip r:embed="rId8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9" name="正方形/長方形 128"/>
            <p:cNvSpPr/>
            <p:nvPr/>
          </p:nvSpPr>
          <p:spPr>
            <a:xfrm>
              <a:off x="8335170" y="3816682"/>
              <a:ext cx="568495" cy="7304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水</a:t>
              </a:r>
              <a:endParaRPr kumimoji="1" lang="ja-JP" altLang="en-US" sz="1600" dirty="0"/>
            </a:p>
          </p:txBody>
        </p:sp>
        <p:pic>
          <p:nvPicPr>
            <p:cNvPr id="59" name="Picture 2" descr="http://ord.yahoo.co.jp/o/image/SIG=12r4kmloj/EXP=1416018017;_ylc=X3IDMgRmc3QDMARpZHgDMARvaWQDQU5kOUdjUUtLNmxXR05jSTVCTGhyRndQQzVDRGhxbkVjUjZLRFRGM2FSdkpIMjB1NlJiZlVUMXplb3FrVWZnBHADNTRLSzQ0R1BJT09DcE9PRHFlT0N1ZU9EaUEtLQRwb3MDMTQEc2VjA3NodwRzbGsDcmk-/**http%3a/www.ecome.jp/image/BFE6C8D3A5B8A5E3A1BCA5A4A5E9A5B9A5C8_s200.jpg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948" y="4670573"/>
              <a:ext cx="1351986" cy="1372470"/>
            </a:xfrm>
            <a:prstGeom prst="rect">
              <a:avLst/>
            </a:prstGeom>
            <a:noFill/>
            <a:extLst/>
          </p:spPr>
        </p:pic>
        <p:sp>
          <p:nvSpPr>
            <p:cNvPr id="77" name="角丸四角形 76"/>
            <p:cNvSpPr/>
            <p:nvPr/>
          </p:nvSpPr>
          <p:spPr>
            <a:xfrm>
              <a:off x="6371946" y="5617417"/>
              <a:ext cx="1471600" cy="28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ご飯を炊く</a:t>
              </a:r>
              <a:endParaRPr kumimoji="1" lang="ja-JP" altLang="en-US" dirty="0"/>
            </a:p>
          </p:txBody>
        </p:sp>
        <p:sp>
          <p:nvSpPr>
            <p:cNvPr id="132" name="角丸四角形 131"/>
            <p:cNvSpPr/>
            <p:nvPr/>
          </p:nvSpPr>
          <p:spPr>
            <a:xfrm>
              <a:off x="5833452" y="4748458"/>
              <a:ext cx="2264430" cy="143879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7882691" y="2908684"/>
              <a:ext cx="696311" cy="1814027"/>
              <a:chOff x="7618608" y="3938771"/>
              <a:chExt cx="696311" cy="1069745"/>
            </a:xfrm>
          </p:grpSpPr>
          <p:sp>
            <p:nvSpPr>
              <p:cNvPr id="134" name="左矢印 133"/>
              <p:cNvSpPr/>
              <p:nvPr/>
            </p:nvSpPr>
            <p:spPr>
              <a:xfrm rot="11598254" flipH="1">
                <a:off x="7618608" y="3938771"/>
                <a:ext cx="696311" cy="303671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135" name="左矢印 134"/>
              <p:cNvSpPr/>
              <p:nvPr/>
            </p:nvSpPr>
            <p:spPr>
              <a:xfrm rot="9482419" flipH="1">
                <a:off x="7644380" y="4741763"/>
                <a:ext cx="577532" cy="266753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</p:grpSp>
      </p:grpSp>
      <p:grpSp>
        <p:nvGrpSpPr>
          <p:cNvPr id="9" name="グループ化 8"/>
          <p:cNvGrpSpPr/>
          <p:nvPr/>
        </p:nvGrpSpPr>
        <p:grpSpPr>
          <a:xfrm>
            <a:off x="47090" y="696216"/>
            <a:ext cx="4096440" cy="3262948"/>
            <a:chOff x="47090" y="696216"/>
            <a:chExt cx="4096440" cy="326294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060701" y="2093849"/>
              <a:ext cx="1099651" cy="663695"/>
              <a:chOff x="73540" y="-95011"/>
              <a:chExt cx="1571041" cy="1176803"/>
            </a:xfrm>
          </p:grpSpPr>
          <p:grpSp>
            <p:nvGrpSpPr>
              <p:cNvPr id="54" name="グループ化 53"/>
              <p:cNvGrpSpPr/>
              <p:nvPr/>
            </p:nvGrpSpPr>
            <p:grpSpPr>
              <a:xfrm>
                <a:off x="247650" y="-95011"/>
                <a:ext cx="1396931" cy="1123711"/>
                <a:chOff x="0" y="-180736"/>
                <a:chExt cx="1396931" cy="1123711"/>
              </a:xfrm>
            </p:grpSpPr>
            <p:pic>
              <p:nvPicPr>
                <p:cNvPr id="56" name="図 55" descr="C:\Users\mizuno\AppData\Local\Microsoft\Windows\Temporary Internet Files\Content.IE5\1O45EYCJ\MC900112420[1].wmf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6675"/>
                  <a:ext cx="1095375" cy="8763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7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45526" y="-180736"/>
                  <a:ext cx="1251405" cy="390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HGS創英角ﾎﾟｯﾌﾟ体" panose="040B0A00000000000000" pitchFamily="50" charset="-128"/>
                      <a:cs typeface="Times New Roman" panose="02020603050405020304" pitchFamily="18" charset="0"/>
                    </a:rPr>
                    <a:t>ジャガイモ</a:t>
                  </a:r>
                  <a:endPara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5" name="円/楕円 54"/>
              <p:cNvSpPr/>
              <p:nvPr/>
            </p:nvSpPr>
            <p:spPr>
              <a:xfrm>
                <a:off x="73540" y="-80258"/>
                <a:ext cx="1562100" cy="116205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2422957" y="1929291"/>
              <a:ext cx="1085969" cy="788776"/>
              <a:chOff x="0" y="14586"/>
              <a:chExt cx="1619250" cy="1033164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290512" y="14586"/>
                <a:ext cx="952499" cy="1004589"/>
                <a:chOff x="-14288" y="14586"/>
                <a:chExt cx="952499" cy="1004589"/>
              </a:xfrm>
            </p:grpSpPr>
            <p:pic>
              <p:nvPicPr>
                <p:cNvPr id="52" name="図 51" descr="C:\Users\mizuno\AppData\Local\Microsoft\Windows\Temporary Internet Files\Content.IE5\6CACFRLR\MC900112836[1].wmf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52425"/>
                  <a:ext cx="923925" cy="666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-14288" y="14586"/>
                  <a:ext cx="952499" cy="3708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HGS創英角ﾎﾟｯﾌﾟ体" panose="040B0A00000000000000" pitchFamily="50" charset="-128"/>
                      <a:cs typeface="Times New Roman" panose="02020603050405020304" pitchFamily="18" charset="0"/>
                    </a:rPr>
                    <a:t>玉ねぎ</a:t>
                  </a:r>
                  <a:endPara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円/楕円 50"/>
              <p:cNvSpPr/>
              <p:nvPr/>
            </p:nvSpPr>
            <p:spPr>
              <a:xfrm>
                <a:off x="0" y="47625"/>
                <a:ext cx="1619250" cy="100012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985246" y="1327679"/>
              <a:ext cx="1058703" cy="621525"/>
              <a:chOff x="31460" y="-90173"/>
              <a:chExt cx="1809750" cy="1395098"/>
            </a:xfrm>
          </p:grpSpPr>
          <p:pic>
            <p:nvPicPr>
              <p:cNvPr id="19" name="図 18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7334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円/楕円 19"/>
              <p:cNvSpPr/>
              <p:nvPr/>
            </p:nvSpPr>
            <p:spPr>
              <a:xfrm>
                <a:off x="31460" y="-90173"/>
                <a:ext cx="1809750" cy="1352549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69757" y="-6657"/>
                <a:ext cx="1045759" cy="55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肉・油</a:t>
                </a:r>
                <a:endPara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図 21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7366">
                <a:off x="152400" y="2381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図 22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74893">
                <a:off x="762000" y="742950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" name="グループ化 23"/>
              <p:cNvGrpSpPr/>
              <p:nvPr/>
            </p:nvGrpSpPr>
            <p:grpSpPr>
              <a:xfrm rot="8043522">
                <a:off x="1371601" y="447676"/>
                <a:ext cx="266700" cy="307780"/>
                <a:chOff x="1905" y="64135"/>
                <a:chExt cx="518160" cy="403860"/>
              </a:xfrm>
            </p:grpSpPr>
            <p:sp>
              <p:nvSpPr>
                <p:cNvPr id="25" name="Freeform 6"/>
                <p:cNvSpPr>
                  <a:spLocks/>
                </p:cNvSpPr>
                <p:nvPr/>
              </p:nvSpPr>
              <p:spPr bwMode="auto">
                <a:xfrm>
                  <a:off x="1905" y="84455"/>
                  <a:ext cx="466725" cy="305435"/>
                </a:xfrm>
                <a:custGeom>
                  <a:avLst/>
                  <a:gdLst>
                    <a:gd name="T0" fmla="*/ 0 w 2939"/>
                    <a:gd name="T1" fmla="*/ 608 h 1443"/>
                    <a:gd name="T2" fmla="*/ 197 w 2939"/>
                    <a:gd name="T3" fmla="*/ 383 h 1443"/>
                    <a:gd name="T4" fmla="*/ 533 w 2939"/>
                    <a:gd name="T5" fmla="*/ 240 h 1443"/>
                    <a:gd name="T6" fmla="*/ 887 w 2939"/>
                    <a:gd name="T7" fmla="*/ 8 h 1443"/>
                    <a:gd name="T8" fmla="*/ 1131 w 2939"/>
                    <a:gd name="T9" fmla="*/ 0 h 1443"/>
                    <a:gd name="T10" fmla="*/ 1513 w 2939"/>
                    <a:gd name="T11" fmla="*/ 48 h 1443"/>
                    <a:gd name="T12" fmla="*/ 1934 w 2939"/>
                    <a:gd name="T13" fmla="*/ 45 h 1443"/>
                    <a:gd name="T14" fmla="*/ 2636 w 2939"/>
                    <a:gd name="T15" fmla="*/ 372 h 1443"/>
                    <a:gd name="T16" fmla="*/ 2900 w 2939"/>
                    <a:gd name="T17" fmla="*/ 621 h 1443"/>
                    <a:gd name="T18" fmla="*/ 2939 w 2939"/>
                    <a:gd name="T19" fmla="*/ 881 h 1443"/>
                    <a:gd name="T20" fmla="*/ 1073 w 2939"/>
                    <a:gd name="T21" fmla="*/ 1443 h 1443"/>
                    <a:gd name="T22" fmla="*/ 854 w 2939"/>
                    <a:gd name="T23" fmla="*/ 1407 h 1443"/>
                    <a:gd name="T24" fmla="*/ 0 w 2939"/>
                    <a:gd name="T25" fmla="*/ 608 h 1443"/>
                    <a:gd name="T26" fmla="*/ 0 w 2939"/>
                    <a:gd name="T27" fmla="*/ 608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39" h="1443">
                      <a:moveTo>
                        <a:pt x="0" y="608"/>
                      </a:moveTo>
                      <a:lnTo>
                        <a:pt x="197" y="383"/>
                      </a:lnTo>
                      <a:lnTo>
                        <a:pt x="533" y="240"/>
                      </a:lnTo>
                      <a:lnTo>
                        <a:pt x="887" y="8"/>
                      </a:lnTo>
                      <a:lnTo>
                        <a:pt x="1131" y="0"/>
                      </a:lnTo>
                      <a:lnTo>
                        <a:pt x="1513" y="48"/>
                      </a:lnTo>
                      <a:lnTo>
                        <a:pt x="1934" y="45"/>
                      </a:lnTo>
                      <a:lnTo>
                        <a:pt x="2636" y="372"/>
                      </a:lnTo>
                      <a:lnTo>
                        <a:pt x="2900" y="621"/>
                      </a:lnTo>
                      <a:lnTo>
                        <a:pt x="2939" y="881"/>
                      </a:lnTo>
                      <a:lnTo>
                        <a:pt x="1073" y="1443"/>
                      </a:lnTo>
                      <a:lnTo>
                        <a:pt x="854" y="1407"/>
                      </a:lnTo>
                      <a:lnTo>
                        <a:pt x="0" y="608"/>
                      </a:lnTo>
                      <a:lnTo>
                        <a:pt x="0" y="6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7"/>
                <p:cNvSpPr>
                  <a:spLocks/>
                </p:cNvSpPr>
                <p:nvPr/>
              </p:nvSpPr>
              <p:spPr bwMode="auto">
                <a:xfrm>
                  <a:off x="41910" y="174625"/>
                  <a:ext cx="471170" cy="287655"/>
                </a:xfrm>
                <a:custGeom>
                  <a:avLst/>
                  <a:gdLst>
                    <a:gd name="T0" fmla="*/ 128 w 2965"/>
                    <a:gd name="T1" fmla="*/ 0 h 1358"/>
                    <a:gd name="T2" fmla="*/ 195 w 2965"/>
                    <a:gd name="T3" fmla="*/ 208 h 1358"/>
                    <a:gd name="T4" fmla="*/ 538 w 2965"/>
                    <a:gd name="T5" fmla="*/ 518 h 1358"/>
                    <a:gd name="T6" fmla="*/ 760 w 2965"/>
                    <a:gd name="T7" fmla="*/ 758 h 1358"/>
                    <a:gd name="T8" fmla="*/ 939 w 2965"/>
                    <a:gd name="T9" fmla="*/ 940 h 1358"/>
                    <a:gd name="T10" fmla="*/ 1244 w 2965"/>
                    <a:gd name="T11" fmla="*/ 948 h 1358"/>
                    <a:gd name="T12" fmla="*/ 2029 w 2965"/>
                    <a:gd name="T13" fmla="*/ 628 h 1358"/>
                    <a:gd name="T14" fmla="*/ 2462 w 2965"/>
                    <a:gd name="T15" fmla="*/ 556 h 1358"/>
                    <a:gd name="T16" fmla="*/ 2735 w 2965"/>
                    <a:gd name="T17" fmla="*/ 492 h 1358"/>
                    <a:gd name="T18" fmla="*/ 2965 w 2965"/>
                    <a:gd name="T19" fmla="*/ 328 h 1358"/>
                    <a:gd name="T20" fmla="*/ 2965 w 2965"/>
                    <a:gd name="T21" fmla="*/ 608 h 1358"/>
                    <a:gd name="T22" fmla="*/ 2844 w 2965"/>
                    <a:gd name="T23" fmla="*/ 832 h 1358"/>
                    <a:gd name="T24" fmla="*/ 2071 w 2965"/>
                    <a:gd name="T25" fmla="*/ 994 h 1358"/>
                    <a:gd name="T26" fmla="*/ 1522 w 2965"/>
                    <a:gd name="T27" fmla="*/ 1180 h 1358"/>
                    <a:gd name="T28" fmla="*/ 1070 w 2965"/>
                    <a:gd name="T29" fmla="*/ 1358 h 1358"/>
                    <a:gd name="T30" fmla="*/ 863 w 2965"/>
                    <a:gd name="T31" fmla="*/ 1307 h 1358"/>
                    <a:gd name="T32" fmla="*/ 661 w 2965"/>
                    <a:gd name="T33" fmla="*/ 1117 h 1358"/>
                    <a:gd name="T34" fmla="*/ 322 w 2965"/>
                    <a:gd name="T35" fmla="*/ 730 h 1358"/>
                    <a:gd name="T36" fmla="*/ 26 w 2965"/>
                    <a:gd name="T37" fmla="*/ 355 h 1358"/>
                    <a:gd name="T38" fmla="*/ 0 w 2965"/>
                    <a:gd name="T39" fmla="*/ 200 h 1358"/>
                    <a:gd name="T40" fmla="*/ 128 w 2965"/>
                    <a:gd name="T41" fmla="*/ 0 h 1358"/>
                    <a:gd name="T42" fmla="*/ 128 w 2965"/>
                    <a:gd name="T43" fmla="*/ 0 h 1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65" h="1358">
                      <a:moveTo>
                        <a:pt x="128" y="0"/>
                      </a:moveTo>
                      <a:lnTo>
                        <a:pt x="195" y="208"/>
                      </a:lnTo>
                      <a:lnTo>
                        <a:pt x="538" y="518"/>
                      </a:lnTo>
                      <a:lnTo>
                        <a:pt x="760" y="758"/>
                      </a:lnTo>
                      <a:lnTo>
                        <a:pt x="939" y="940"/>
                      </a:lnTo>
                      <a:lnTo>
                        <a:pt x="1244" y="948"/>
                      </a:lnTo>
                      <a:lnTo>
                        <a:pt x="2029" y="628"/>
                      </a:lnTo>
                      <a:lnTo>
                        <a:pt x="2462" y="556"/>
                      </a:lnTo>
                      <a:lnTo>
                        <a:pt x="2735" y="492"/>
                      </a:lnTo>
                      <a:lnTo>
                        <a:pt x="2965" y="328"/>
                      </a:lnTo>
                      <a:lnTo>
                        <a:pt x="2965" y="608"/>
                      </a:lnTo>
                      <a:lnTo>
                        <a:pt x="2844" y="832"/>
                      </a:lnTo>
                      <a:lnTo>
                        <a:pt x="2071" y="994"/>
                      </a:lnTo>
                      <a:lnTo>
                        <a:pt x="1522" y="1180"/>
                      </a:lnTo>
                      <a:lnTo>
                        <a:pt x="1070" y="1358"/>
                      </a:lnTo>
                      <a:lnTo>
                        <a:pt x="863" y="1307"/>
                      </a:lnTo>
                      <a:lnTo>
                        <a:pt x="661" y="1117"/>
                      </a:lnTo>
                      <a:lnTo>
                        <a:pt x="322" y="730"/>
                      </a:lnTo>
                      <a:lnTo>
                        <a:pt x="26" y="355"/>
                      </a:lnTo>
                      <a:lnTo>
                        <a:pt x="0" y="20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8"/>
                <p:cNvSpPr>
                  <a:spLocks/>
                </p:cNvSpPr>
                <p:nvPr/>
              </p:nvSpPr>
              <p:spPr bwMode="auto">
                <a:xfrm>
                  <a:off x="37465" y="64135"/>
                  <a:ext cx="482600" cy="403860"/>
                </a:xfrm>
                <a:custGeom>
                  <a:avLst/>
                  <a:gdLst>
                    <a:gd name="T0" fmla="*/ 1400 w 3037"/>
                    <a:gd name="T1" fmla="*/ 25 h 1910"/>
                    <a:gd name="T2" fmla="*/ 1672 w 3037"/>
                    <a:gd name="T3" fmla="*/ 64 h 1910"/>
                    <a:gd name="T4" fmla="*/ 1947 w 3037"/>
                    <a:gd name="T5" fmla="*/ 61 h 1910"/>
                    <a:gd name="T6" fmla="*/ 2184 w 3037"/>
                    <a:gd name="T7" fmla="*/ 126 h 1910"/>
                    <a:gd name="T8" fmla="*/ 2456 w 3037"/>
                    <a:gd name="T9" fmla="*/ 255 h 1910"/>
                    <a:gd name="T10" fmla="*/ 2834 w 3037"/>
                    <a:gd name="T11" fmla="*/ 490 h 1910"/>
                    <a:gd name="T12" fmla="*/ 3033 w 3037"/>
                    <a:gd name="T13" fmla="*/ 865 h 1910"/>
                    <a:gd name="T14" fmla="*/ 3031 w 3037"/>
                    <a:gd name="T15" fmla="*/ 1079 h 1910"/>
                    <a:gd name="T16" fmla="*/ 2961 w 3037"/>
                    <a:gd name="T17" fmla="*/ 1326 h 1910"/>
                    <a:gd name="T18" fmla="*/ 2774 w 3037"/>
                    <a:gd name="T19" fmla="*/ 1441 h 1910"/>
                    <a:gd name="T20" fmla="*/ 2546 w 3037"/>
                    <a:gd name="T21" fmla="*/ 1471 h 1910"/>
                    <a:gd name="T22" fmla="*/ 2266 w 3037"/>
                    <a:gd name="T23" fmla="*/ 1520 h 1910"/>
                    <a:gd name="T24" fmla="*/ 1919 w 3037"/>
                    <a:gd name="T25" fmla="*/ 1598 h 1910"/>
                    <a:gd name="T26" fmla="*/ 1617 w 3037"/>
                    <a:gd name="T27" fmla="*/ 1721 h 1910"/>
                    <a:gd name="T28" fmla="*/ 1434 w 3037"/>
                    <a:gd name="T29" fmla="*/ 1805 h 1910"/>
                    <a:gd name="T30" fmla="*/ 1248 w 3037"/>
                    <a:gd name="T31" fmla="*/ 1872 h 1910"/>
                    <a:gd name="T32" fmla="*/ 1118 w 3037"/>
                    <a:gd name="T33" fmla="*/ 1905 h 1910"/>
                    <a:gd name="T34" fmla="*/ 990 w 3037"/>
                    <a:gd name="T35" fmla="*/ 1905 h 1910"/>
                    <a:gd name="T36" fmla="*/ 801 w 3037"/>
                    <a:gd name="T37" fmla="*/ 1819 h 1910"/>
                    <a:gd name="T38" fmla="*/ 609 w 3037"/>
                    <a:gd name="T39" fmla="*/ 1603 h 1910"/>
                    <a:gd name="T40" fmla="*/ 412 w 3037"/>
                    <a:gd name="T41" fmla="*/ 1374 h 1910"/>
                    <a:gd name="T42" fmla="*/ 189 w 3037"/>
                    <a:gd name="T43" fmla="*/ 1142 h 1910"/>
                    <a:gd name="T44" fmla="*/ 20 w 3037"/>
                    <a:gd name="T45" fmla="*/ 890 h 1910"/>
                    <a:gd name="T46" fmla="*/ 10 w 3037"/>
                    <a:gd name="T47" fmla="*/ 703 h 1910"/>
                    <a:gd name="T48" fmla="*/ 106 w 3037"/>
                    <a:gd name="T49" fmla="*/ 531 h 1910"/>
                    <a:gd name="T50" fmla="*/ 125 w 3037"/>
                    <a:gd name="T51" fmla="*/ 629 h 1910"/>
                    <a:gd name="T52" fmla="*/ 87 w 3037"/>
                    <a:gd name="T53" fmla="*/ 837 h 1910"/>
                    <a:gd name="T54" fmla="*/ 237 w 3037"/>
                    <a:gd name="T55" fmla="*/ 1057 h 1910"/>
                    <a:gd name="T56" fmla="*/ 486 w 3037"/>
                    <a:gd name="T57" fmla="*/ 1332 h 1910"/>
                    <a:gd name="T58" fmla="*/ 730 w 3037"/>
                    <a:gd name="T59" fmla="*/ 1617 h 1910"/>
                    <a:gd name="T60" fmla="*/ 829 w 3037"/>
                    <a:gd name="T61" fmla="*/ 1733 h 1910"/>
                    <a:gd name="T62" fmla="*/ 963 w 3037"/>
                    <a:gd name="T63" fmla="*/ 1821 h 1910"/>
                    <a:gd name="T64" fmla="*/ 1175 w 3037"/>
                    <a:gd name="T65" fmla="*/ 1817 h 1910"/>
                    <a:gd name="T66" fmla="*/ 1384 w 3037"/>
                    <a:gd name="T67" fmla="*/ 1751 h 1910"/>
                    <a:gd name="T68" fmla="*/ 1710 w 3037"/>
                    <a:gd name="T69" fmla="*/ 1601 h 1910"/>
                    <a:gd name="T70" fmla="*/ 2220 w 3037"/>
                    <a:gd name="T71" fmla="*/ 1449 h 1910"/>
                    <a:gd name="T72" fmla="*/ 2693 w 3037"/>
                    <a:gd name="T73" fmla="*/ 1369 h 1910"/>
                    <a:gd name="T74" fmla="*/ 2827 w 3037"/>
                    <a:gd name="T75" fmla="*/ 1338 h 1910"/>
                    <a:gd name="T76" fmla="*/ 2921 w 3037"/>
                    <a:gd name="T77" fmla="*/ 1246 h 1910"/>
                    <a:gd name="T78" fmla="*/ 2969 w 3037"/>
                    <a:gd name="T79" fmla="*/ 995 h 1910"/>
                    <a:gd name="T80" fmla="*/ 2928 w 3037"/>
                    <a:gd name="T81" fmla="*/ 728 h 1910"/>
                    <a:gd name="T82" fmla="*/ 2762 w 3037"/>
                    <a:gd name="T83" fmla="*/ 514 h 1910"/>
                    <a:gd name="T84" fmla="*/ 2529 w 3037"/>
                    <a:gd name="T85" fmla="*/ 370 h 1910"/>
                    <a:gd name="T86" fmla="*/ 2276 w 3037"/>
                    <a:gd name="T87" fmla="*/ 241 h 1910"/>
                    <a:gd name="T88" fmla="*/ 1994 w 3037"/>
                    <a:gd name="T89" fmla="*/ 139 h 1910"/>
                    <a:gd name="T90" fmla="*/ 1681 w 3037"/>
                    <a:gd name="T91" fmla="*/ 128 h 1910"/>
                    <a:gd name="T92" fmla="*/ 1606 w 3037"/>
                    <a:gd name="T93" fmla="*/ 129 h 1910"/>
                    <a:gd name="T94" fmla="*/ 1278 w 3037"/>
                    <a:gd name="T95" fmla="*/ 75 h 1910"/>
                    <a:gd name="T96" fmla="*/ 916 w 3037"/>
                    <a:gd name="T97" fmla="*/ 111 h 1910"/>
                    <a:gd name="T98" fmla="*/ 672 w 3037"/>
                    <a:gd name="T99" fmla="*/ 265 h 1910"/>
                    <a:gd name="T100" fmla="*/ 474 w 3037"/>
                    <a:gd name="T101" fmla="*/ 364 h 1910"/>
                    <a:gd name="T102" fmla="*/ 315 w 3037"/>
                    <a:gd name="T103" fmla="*/ 434 h 1910"/>
                    <a:gd name="T104" fmla="*/ 248 w 3037"/>
                    <a:gd name="T105" fmla="*/ 475 h 1910"/>
                    <a:gd name="T106" fmla="*/ 227 w 3037"/>
                    <a:gd name="T107" fmla="*/ 418 h 1910"/>
                    <a:gd name="T108" fmla="*/ 417 w 3037"/>
                    <a:gd name="T109" fmla="*/ 308 h 1910"/>
                    <a:gd name="T110" fmla="*/ 621 w 3037"/>
                    <a:gd name="T111" fmla="*/ 220 h 1910"/>
                    <a:gd name="T112" fmla="*/ 802 w 3037"/>
                    <a:gd name="T113" fmla="*/ 93 h 1910"/>
                    <a:gd name="T114" fmla="*/ 994 w 3037"/>
                    <a:gd name="T115" fmla="*/ 11 h 1910"/>
                    <a:gd name="T116" fmla="*/ 1151 w 3037"/>
                    <a:gd name="T117" fmla="*/ 0 h 19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37" h="1910">
                      <a:moveTo>
                        <a:pt x="1163" y="0"/>
                      </a:moveTo>
                      <a:lnTo>
                        <a:pt x="1203" y="0"/>
                      </a:lnTo>
                      <a:lnTo>
                        <a:pt x="1244" y="2"/>
                      </a:lnTo>
                      <a:lnTo>
                        <a:pt x="1284" y="6"/>
                      </a:lnTo>
                      <a:lnTo>
                        <a:pt x="1324" y="13"/>
                      </a:lnTo>
                      <a:lnTo>
                        <a:pt x="1361" y="18"/>
                      </a:lnTo>
                      <a:lnTo>
                        <a:pt x="1400" y="25"/>
                      </a:lnTo>
                      <a:lnTo>
                        <a:pt x="1439" y="32"/>
                      </a:lnTo>
                      <a:lnTo>
                        <a:pt x="1477" y="40"/>
                      </a:lnTo>
                      <a:lnTo>
                        <a:pt x="1515" y="46"/>
                      </a:lnTo>
                      <a:lnTo>
                        <a:pt x="1553" y="53"/>
                      </a:lnTo>
                      <a:lnTo>
                        <a:pt x="1592" y="58"/>
                      </a:lnTo>
                      <a:lnTo>
                        <a:pt x="1632" y="62"/>
                      </a:lnTo>
                      <a:lnTo>
                        <a:pt x="1672" y="64"/>
                      </a:lnTo>
                      <a:lnTo>
                        <a:pt x="1713" y="64"/>
                      </a:lnTo>
                      <a:lnTo>
                        <a:pt x="1754" y="63"/>
                      </a:lnTo>
                      <a:lnTo>
                        <a:pt x="1798" y="61"/>
                      </a:lnTo>
                      <a:lnTo>
                        <a:pt x="1836" y="56"/>
                      </a:lnTo>
                      <a:lnTo>
                        <a:pt x="1874" y="56"/>
                      </a:lnTo>
                      <a:lnTo>
                        <a:pt x="1911" y="56"/>
                      </a:lnTo>
                      <a:lnTo>
                        <a:pt x="1947" y="61"/>
                      </a:lnTo>
                      <a:lnTo>
                        <a:pt x="1982" y="64"/>
                      </a:lnTo>
                      <a:lnTo>
                        <a:pt x="2017" y="71"/>
                      </a:lnTo>
                      <a:lnTo>
                        <a:pt x="2050" y="79"/>
                      </a:lnTo>
                      <a:lnTo>
                        <a:pt x="2085" y="90"/>
                      </a:lnTo>
                      <a:lnTo>
                        <a:pt x="2117" y="100"/>
                      </a:lnTo>
                      <a:lnTo>
                        <a:pt x="2151" y="113"/>
                      </a:lnTo>
                      <a:lnTo>
                        <a:pt x="2184" y="126"/>
                      </a:lnTo>
                      <a:lnTo>
                        <a:pt x="2217" y="139"/>
                      </a:lnTo>
                      <a:lnTo>
                        <a:pt x="2250" y="153"/>
                      </a:lnTo>
                      <a:lnTo>
                        <a:pt x="2283" y="169"/>
                      </a:lnTo>
                      <a:lnTo>
                        <a:pt x="2315" y="186"/>
                      </a:lnTo>
                      <a:lnTo>
                        <a:pt x="2348" y="203"/>
                      </a:lnTo>
                      <a:lnTo>
                        <a:pt x="2401" y="227"/>
                      </a:lnTo>
                      <a:lnTo>
                        <a:pt x="2456" y="255"/>
                      </a:lnTo>
                      <a:lnTo>
                        <a:pt x="2512" y="282"/>
                      </a:lnTo>
                      <a:lnTo>
                        <a:pt x="2570" y="312"/>
                      </a:lnTo>
                      <a:lnTo>
                        <a:pt x="2625" y="343"/>
                      </a:lnTo>
                      <a:lnTo>
                        <a:pt x="2682" y="377"/>
                      </a:lnTo>
                      <a:lnTo>
                        <a:pt x="2735" y="411"/>
                      </a:lnTo>
                      <a:lnTo>
                        <a:pt x="2787" y="451"/>
                      </a:lnTo>
                      <a:lnTo>
                        <a:pt x="2834" y="490"/>
                      </a:lnTo>
                      <a:lnTo>
                        <a:pt x="2880" y="534"/>
                      </a:lnTo>
                      <a:lnTo>
                        <a:pt x="2920" y="580"/>
                      </a:lnTo>
                      <a:lnTo>
                        <a:pt x="2956" y="629"/>
                      </a:lnTo>
                      <a:lnTo>
                        <a:pt x="2985" y="681"/>
                      </a:lnTo>
                      <a:lnTo>
                        <a:pt x="3008" y="739"/>
                      </a:lnTo>
                      <a:lnTo>
                        <a:pt x="3024" y="800"/>
                      </a:lnTo>
                      <a:lnTo>
                        <a:pt x="3033" y="865"/>
                      </a:lnTo>
                      <a:lnTo>
                        <a:pt x="3033" y="885"/>
                      </a:lnTo>
                      <a:lnTo>
                        <a:pt x="3035" y="910"/>
                      </a:lnTo>
                      <a:lnTo>
                        <a:pt x="3036" y="938"/>
                      </a:lnTo>
                      <a:lnTo>
                        <a:pt x="3037" y="970"/>
                      </a:lnTo>
                      <a:lnTo>
                        <a:pt x="3036" y="1004"/>
                      </a:lnTo>
                      <a:lnTo>
                        <a:pt x="3035" y="1041"/>
                      </a:lnTo>
                      <a:lnTo>
                        <a:pt x="3031" y="1079"/>
                      </a:lnTo>
                      <a:lnTo>
                        <a:pt x="3029" y="1117"/>
                      </a:lnTo>
                      <a:lnTo>
                        <a:pt x="3021" y="1154"/>
                      </a:lnTo>
                      <a:lnTo>
                        <a:pt x="3014" y="1192"/>
                      </a:lnTo>
                      <a:lnTo>
                        <a:pt x="3003" y="1229"/>
                      </a:lnTo>
                      <a:lnTo>
                        <a:pt x="2992" y="1264"/>
                      </a:lnTo>
                      <a:lnTo>
                        <a:pt x="2978" y="1295"/>
                      </a:lnTo>
                      <a:lnTo>
                        <a:pt x="2961" y="1326"/>
                      </a:lnTo>
                      <a:lnTo>
                        <a:pt x="2940" y="1352"/>
                      </a:lnTo>
                      <a:lnTo>
                        <a:pt x="2919" y="1375"/>
                      </a:lnTo>
                      <a:lnTo>
                        <a:pt x="2891" y="1392"/>
                      </a:lnTo>
                      <a:lnTo>
                        <a:pt x="2863" y="1408"/>
                      </a:lnTo>
                      <a:lnTo>
                        <a:pt x="2834" y="1421"/>
                      </a:lnTo>
                      <a:lnTo>
                        <a:pt x="2805" y="1432"/>
                      </a:lnTo>
                      <a:lnTo>
                        <a:pt x="2774" y="1441"/>
                      </a:lnTo>
                      <a:lnTo>
                        <a:pt x="2744" y="1449"/>
                      </a:lnTo>
                      <a:lnTo>
                        <a:pt x="2711" y="1453"/>
                      </a:lnTo>
                      <a:lnTo>
                        <a:pt x="2680" y="1459"/>
                      </a:lnTo>
                      <a:lnTo>
                        <a:pt x="2646" y="1461"/>
                      </a:lnTo>
                      <a:lnTo>
                        <a:pt x="2612" y="1465"/>
                      </a:lnTo>
                      <a:lnTo>
                        <a:pt x="2578" y="1467"/>
                      </a:lnTo>
                      <a:lnTo>
                        <a:pt x="2546" y="1471"/>
                      </a:lnTo>
                      <a:lnTo>
                        <a:pt x="2512" y="1474"/>
                      </a:lnTo>
                      <a:lnTo>
                        <a:pt x="2479" y="1477"/>
                      </a:lnTo>
                      <a:lnTo>
                        <a:pt x="2447" y="1482"/>
                      </a:lnTo>
                      <a:lnTo>
                        <a:pt x="2415" y="1490"/>
                      </a:lnTo>
                      <a:lnTo>
                        <a:pt x="2365" y="1499"/>
                      </a:lnTo>
                      <a:lnTo>
                        <a:pt x="2315" y="1510"/>
                      </a:lnTo>
                      <a:lnTo>
                        <a:pt x="2266" y="1520"/>
                      </a:lnTo>
                      <a:lnTo>
                        <a:pt x="2216" y="1530"/>
                      </a:lnTo>
                      <a:lnTo>
                        <a:pt x="2165" y="1541"/>
                      </a:lnTo>
                      <a:lnTo>
                        <a:pt x="2116" y="1551"/>
                      </a:lnTo>
                      <a:lnTo>
                        <a:pt x="2065" y="1562"/>
                      </a:lnTo>
                      <a:lnTo>
                        <a:pt x="2018" y="1574"/>
                      </a:lnTo>
                      <a:lnTo>
                        <a:pt x="1967" y="1585"/>
                      </a:lnTo>
                      <a:lnTo>
                        <a:pt x="1919" y="1598"/>
                      </a:lnTo>
                      <a:lnTo>
                        <a:pt x="1871" y="1612"/>
                      </a:lnTo>
                      <a:lnTo>
                        <a:pt x="1824" y="1628"/>
                      </a:lnTo>
                      <a:lnTo>
                        <a:pt x="1777" y="1645"/>
                      </a:lnTo>
                      <a:lnTo>
                        <a:pt x="1732" y="1664"/>
                      </a:lnTo>
                      <a:lnTo>
                        <a:pt x="1687" y="1685"/>
                      </a:lnTo>
                      <a:lnTo>
                        <a:pt x="1645" y="1708"/>
                      </a:lnTo>
                      <a:lnTo>
                        <a:pt x="1617" y="1721"/>
                      </a:lnTo>
                      <a:lnTo>
                        <a:pt x="1591" y="1734"/>
                      </a:lnTo>
                      <a:lnTo>
                        <a:pt x="1563" y="1747"/>
                      </a:lnTo>
                      <a:lnTo>
                        <a:pt x="1538" y="1760"/>
                      </a:lnTo>
                      <a:lnTo>
                        <a:pt x="1511" y="1771"/>
                      </a:lnTo>
                      <a:lnTo>
                        <a:pt x="1485" y="1783"/>
                      </a:lnTo>
                      <a:lnTo>
                        <a:pt x="1459" y="1793"/>
                      </a:lnTo>
                      <a:lnTo>
                        <a:pt x="1434" y="1805"/>
                      </a:lnTo>
                      <a:lnTo>
                        <a:pt x="1407" y="1814"/>
                      </a:lnTo>
                      <a:lnTo>
                        <a:pt x="1381" y="1824"/>
                      </a:lnTo>
                      <a:lnTo>
                        <a:pt x="1354" y="1835"/>
                      </a:lnTo>
                      <a:lnTo>
                        <a:pt x="1328" y="1845"/>
                      </a:lnTo>
                      <a:lnTo>
                        <a:pt x="1301" y="1853"/>
                      </a:lnTo>
                      <a:lnTo>
                        <a:pt x="1274" y="1864"/>
                      </a:lnTo>
                      <a:lnTo>
                        <a:pt x="1248" y="1872"/>
                      </a:lnTo>
                      <a:lnTo>
                        <a:pt x="1223" y="1882"/>
                      </a:lnTo>
                      <a:lnTo>
                        <a:pt x="1206" y="1887"/>
                      </a:lnTo>
                      <a:lnTo>
                        <a:pt x="1189" y="1891"/>
                      </a:lnTo>
                      <a:lnTo>
                        <a:pt x="1171" y="1895"/>
                      </a:lnTo>
                      <a:lnTo>
                        <a:pt x="1154" y="1899"/>
                      </a:lnTo>
                      <a:lnTo>
                        <a:pt x="1136" y="1902"/>
                      </a:lnTo>
                      <a:lnTo>
                        <a:pt x="1118" y="1905"/>
                      </a:lnTo>
                      <a:lnTo>
                        <a:pt x="1099" y="1907"/>
                      </a:lnTo>
                      <a:lnTo>
                        <a:pt x="1081" y="1910"/>
                      </a:lnTo>
                      <a:lnTo>
                        <a:pt x="1062" y="1910"/>
                      </a:lnTo>
                      <a:lnTo>
                        <a:pt x="1044" y="1910"/>
                      </a:lnTo>
                      <a:lnTo>
                        <a:pt x="1026" y="1908"/>
                      </a:lnTo>
                      <a:lnTo>
                        <a:pt x="1008" y="1907"/>
                      </a:lnTo>
                      <a:lnTo>
                        <a:pt x="990" y="1905"/>
                      </a:lnTo>
                      <a:lnTo>
                        <a:pt x="973" y="1903"/>
                      </a:lnTo>
                      <a:lnTo>
                        <a:pt x="955" y="1898"/>
                      </a:lnTo>
                      <a:lnTo>
                        <a:pt x="939" y="1895"/>
                      </a:lnTo>
                      <a:lnTo>
                        <a:pt x="901" y="1880"/>
                      </a:lnTo>
                      <a:lnTo>
                        <a:pt x="866" y="1862"/>
                      </a:lnTo>
                      <a:lnTo>
                        <a:pt x="833" y="1842"/>
                      </a:lnTo>
                      <a:lnTo>
                        <a:pt x="801" y="1819"/>
                      </a:lnTo>
                      <a:lnTo>
                        <a:pt x="770" y="1791"/>
                      </a:lnTo>
                      <a:lnTo>
                        <a:pt x="742" y="1764"/>
                      </a:lnTo>
                      <a:lnTo>
                        <a:pt x="713" y="1733"/>
                      </a:lnTo>
                      <a:lnTo>
                        <a:pt x="688" y="1703"/>
                      </a:lnTo>
                      <a:lnTo>
                        <a:pt x="661" y="1670"/>
                      </a:lnTo>
                      <a:lnTo>
                        <a:pt x="636" y="1636"/>
                      </a:lnTo>
                      <a:lnTo>
                        <a:pt x="609" y="1603"/>
                      </a:lnTo>
                      <a:lnTo>
                        <a:pt x="584" y="1570"/>
                      </a:lnTo>
                      <a:lnTo>
                        <a:pt x="557" y="1535"/>
                      </a:lnTo>
                      <a:lnTo>
                        <a:pt x="532" y="1503"/>
                      </a:lnTo>
                      <a:lnTo>
                        <a:pt x="504" y="1469"/>
                      </a:lnTo>
                      <a:lnTo>
                        <a:pt x="476" y="1439"/>
                      </a:lnTo>
                      <a:lnTo>
                        <a:pt x="444" y="1406"/>
                      </a:lnTo>
                      <a:lnTo>
                        <a:pt x="412" y="1374"/>
                      </a:lnTo>
                      <a:lnTo>
                        <a:pt x="380" y="1340"/>
                      </a:lnTo>
                      <a:lnTo>
                        <a:pt x="349" y="1308"/>
                      </a:lnTo>
                      <a:lnTo>
                        <a:pt x="316" y="1275"/>
                      </a:lnTo>
                      <a:lnTo>
                        <a:pt x="283" y="1242"/>
                      </a:lnTo>
                      <a:lnTo>
                        <a:pt x="251" y="1209"/>
                      </a:lnTo>
                      <a:lnTo>
                        <a:pt x="221" y="1177"/>
                      </a:lnTo>
                      <a:lnTo>
                        <a:pt x="189" y="1142"/>
                      </a:lnTo>
                      <a:lnTo>
                        <a:pt x="160" y="1107"/>
                      </a:lnTo>
                      <a:lnTo>
                        <a:pt x="131" y="1072"/>
                      </a:lnTo>
                      <a:lnTo>
                        <a:pt x="106" y="1037"/>
                      </a:lnTo>
                      <a:lnTo>
                        <a:pt x="81" y="1000"/>
                      </a:lnTo>
                      <a:lnTo>
                        <a:pt x="59" y="965"/>
                      </a:lnTo>
                      <a:lnTo>
                        <a:pt x="37" y="927"/>
                      </a:lnTo>
                      <a:lnTo>
                        <a:pt x="20" y="890"/>
                      </a:lnTo>
                      <a:lnTo>
                        <a:pt x="9" y="863"/>
                      </a:lnTo>
                      <a:lnTo>
                        <a:pt x="3" y="837"/>
                      </a:lnTo>
                      <a:lnTo>
                        <a:pt x="0" y="810"/>
                      </a:lnTo>
                      <a:lnTo>
                        <a:pt x="0" y="784"/>
                      </a:lnTo>
                      <a:lnTo>
                        <a:pt x="0" y="756"/>
                      </a:lnTo>
                      <a:lnTo>
                        <a:pt x="4" y="729"/>
                      </a:lnTo>
                      <a:lnTo>
                        <a:pt x="10" y="703"/>
                      </a:lnTo>
                      <a:lnTo>
                        <a:pt x="20" y="678"/>
                      </a:lnTo>
                      <a:lnTo>
                        <a:pt x="30" y="651"/>
                      </a:lnTo>
                      <a:lnTo>
                        <a:pt x="42" y="626"/>
                      </a:lnTo>
                      <a:lnTo>
                        <a:pt x="55" y="600"/>
                      </a:lnTo>
                      <a:lnTo>
                        <a:pt x="71" y="577"/>
                      </a:lnTo>
                      <a:lnTo>
                        <a:pt x="87" y="553"/>
                      </a:lnTo>
                      <a:lnTo>
                        <a:pt x="106" y="531"/>
                      </a:lnTo>
                      <a:lnTo>
                        <a:pt x="124" y="511"/>
                      </a:lnTo>
                      <a:lnTo>
                        <a:pt x="146" y="491"/>
                      </a:lnTo>
                      <a:lnTo>
                        <a:pt x="202" y="525"/>
                      </a:lnTo>
                      <a:lnTo>
                        <a:pt x="179" y="549"/>
                      </a:lnTo>
                      <a:lnTo>
                        <a:pt x="160" y="575"/>
                      </a:lnTo>
                      <a:lnTo>
                        <a:pt x="141" y="602"/>
                      </a:lnTo>
                      <a:lnTo>
                        <a:pt x="125" y="629"/>
                      </a:lnTo>
                      <a:lnTo>
                        <a:pt x="111" y="657"/>
                      </a:lnTo>
                      <a:lnTo>
                        <a:pt x="100" y="687"/>
                      </a:lnTo>
                      <a:lnTo>
                        <a:pt x="91" y="717"/>
                      </a:lnTo>
                      <a:lnTo>
                        <a:pt x="87" y="748"/>
                      </a:lnTo>
                      <a:lnTo>
                        <a:pt x="83" y="777"/>
                      </a:lnTo>
                      <a:lnTo>
                        <a:pt x="83" y="807"/>
                      </a:lnTo>
                      <a:lnTo>
                        <a:pt x="87" y="837"/>
                      </a:lnTo>
                      <a:lnTo>
                        <a:pt x="95" y="867"/>
                      </a:lnTo>
                      <a:lnTo>
                        <a:pt x="106" y="895"/>
                      </a:lnTo>
                      <a:lnTo>
                        <a:pt x="120" y="924"/>
                      </a:lnTo>
                      <a:lnTo>
                        <a:pt x="140" y="952"/>
                      </a:lnTo>
                      <a:lnTo>
                        <a:pt x="165" y="981"/>
                      </a:lnTo>
                      <a:lnTo>
                        <a:pt x="201" y="1019"/>
                      </a:lnTo>
                      <a:lnTo>
                        <a:pt x="237" y="1057"/>
                      </a:lnTo>
                      <a:lnTo>
                        <a:pt x="274" y="1096"/>
                      </a:lnTo>
                      <a:lnTo>
                        <a:pt x="311" y="1135"/>
                      </a:lnTo>
                      <a:lnTo>
                        <a:pt x="346" y="1173"/>
                      </a:lnTo>
                      <a:lnTo>
                        <a:pt x="381" y="1214"/>
                      </a:lnTo>
                      <a:lnTo>
                        <a:pt x="416" y="1253"/>
                      </a:lnTo>
                      <a:lnTo>
                        <a:pt x="452" y="1293"/>
                      </a:lnTo>
                      <a:lnTo>
                        <a:pt x="486" y="1332"/>
                      </a:lnTo>
                      <a:lnTo>
                        <a:pt x="521" y="1373"/>
                      </a:lnTo>
                      <a:lnTo>
                        <a:pt x="556" y="1412"/>
                      </a:lnTo>
                      <a:lnTo>
                        <a:pt x="591" y="1453"/>
                      </a:lnTo>
                      <a:lnTo>
                        <a:pt x="625" y="1492"/>
                      </a:lnTo>
                      <a:lnTo>
                        <a:pt x="660" y="1534"/>
                      </a:lnTo>
                      <a:lnTo>
                        <a:pt x="694" y="1575"/>
                      </a:lnTo>
                      <a:lnTo>
                        <a:pt x="730" y="1617"/>
                      </a:lnTo>
                      <a:lnTo>
                        <a:pt x="741" y="1631"/>
                      </a:lnTo>
                      <a:lnTo>
                        <a:pt x="754" y="1647"/>
                      </a:lnTo>
                      <a:lnTo>
                        <a:pt x="769" y="1664"/>
                      </a:lnTo>
                      <a:lnTo>
                        <a:pt x="783" y="1681"/>
                      </a:lnTo>
                      <a:lnTo>
                        <a:pt x="798" y="1699"/>
                      </a:lnTo>
                      <a:lnTo>
                        <a:pt x="813" y="1716"/>
                      </a:lnTo>
                      <a:lnTo>
                        <a:pt x="829" y="1733"/>
                      </a:lnTo>
                      <a:lnTo>
                        <a:pt x="846" y="1751"/>
                      </a:lnTo>
                      <a:lnTo>
                        <a:pt x="863" y="1764"/>
                      </a:lnTo>
                      <a:lnTo>
                        <a:pt x="881" y="1779"/>
                      </a:lnTo>
                      <a:lnTo>
                        <a:pt x="899" y="1792"/>
                      </a:lnTo>
                      <a:lnTo>
                        <a:pt x="921" y="1805"/>
                      </a:lnTo>
                      <a:lnTo>
                        <a:pt x="941" y="1814"/>
                      </a:lnTo>
                      <a:lnTo>
                        <a:pt x="963" y="1821"/>
                      </a:lnTo>
                      <a:lnTo>
                        <a:pt x="985" y="1827"/>
                      </a:lnTo>
                      <a:lnTo>
                        <a:pt x="1010" y="1830"/>
                      </a:lnTo>
                      <a:lnTo>
                        <a:pt x="1044" y="1830"/>
                      </a:lnTo>
                      <a:lnTo>
                        <a:pt x="1079" y="1829"/>
                      </a:lnTo>
                      <a:lnTo>
                        <a:pt x="1111" y="1825"/>
                      </a:lnTo>
                      <a:lnTo>
                        <a:pt x="1144" y="1823"/>
                      </a:lnTo>
                      <a:lnTo>
                        <a:pt x="1175" y="1817"/>
                      </a:lnTo>
                      <a:lnTo>
                        <a:pt x="1207" y="1811"/>
                      </a:lnTo>
                      <a:lnTo>
                        <a:pt x="1237" y="1802"/>
                      </a:lnTo>
                      <a:lnTo>
                        <a:pt x="1268" y="1796"/>
                      </a:lnTo>
                      <a:lnTo>
                        <a:pt x="1297" y="1785"/>
                      </a:lnTo>
                      <a:lnTo>
                        <a:pt x="1326" y="1775"/>
                      </a:lnTo>
                      <a:lnTo>
                        <a:pt x="1355" y="1762"/>
                      </a:lnTo>
                      <a:lnTo>
                        <a:pt x="1384" y="1751"/>
                      </a:lnTo>
                      <a:lnTo>
                        <a:pt x="1412" y="1738"/>
                      </a:lnTo>
                      <a:lnTo>
                        <a:pt x="1441" y="1725"/>
                      </a:lnTo>
                      <a:lnTo>
                        <a:pt x="1469" y="1711"/>
                      </a:lnTo>
                      <a:lnTo>
                        <a:pt x="1498" y="1699"/>
                      </a:lnTo>
                      <a:lnTo>
                        <a:pt x="1568" y="1663"/>
                      </a:lnTo>
                      <a:lnTo>
                        <a:pt x="1639" y="1631"/>
                      </a:lnTo>
                      <a:lnTo>
                        <a:pt x="1710" y="1601"/>
                      </a:lnTo>
                      <a:lnTo>
                        <a:pt x="1783" y="1574"/>
                      </a:lnTo>
                      <a:lnTo>
                        <a:pt x="1855" y="1548"/>
                      </a:lnTo>
                      <a:lnTo>
                        <a:pt x="1928" y="1525"/>
                      </a:lnTo>
                      <a:lnTo>
                        <a:pt x="2000" y="1503"/>
                      </a:lnTo>
                      <a:lnTo>
                        <a:pt x="2072" y="1484"/>
                      </a:lnTo>
                      <a:lnTo>
                        <a:pt x="2145" y="1465"/>
                      </a:lnTo>
                      <a:lnTo>
                        <a:pt x="2220" y="1449"/>
                      </a:lnTo>
                      <a:lnTo>
                        <a:pt x="2293" y="1432"/>
                      </a:lnTo>
                      <a:lnTo>
                        <a:pt x="2369" y="1420"/>
                      </a:lnTo>
                      <a:lnTo>
                        <a:pt x="2444" y="1406"/>
                      </a:lnTo>
                      <a:lnTo>
                        <a:pt x="2520" y="1394"/>
                      </a:lnTo>
                      <a:lnTo>
                        <a:pt x="2596" y="1383"/>
                      </a:lnTo>
                      <a:lnTo>
                        <a:pt x="2674" y="1373"/>
                      </a:lnTo>
                      <a:lnTo>
                        <a:pt x="2693" y="1369"/>
                      </a:lnTo>
                      <a:lnTo>
                        <a:pt x="2712" y="1367"/>
                      </a:lnTo>
                      <a:lnTo>
                        <a:pt x="2732" y="1363"/>
                      </a:lnTo>
                      <a:lnTo>
                        <a:pt x="2752" y="1360"/>
                      </a:lnTo>
                      <a:lnTo>
                        <a:pt x="2771" y="1355"/>
                      </a:lnTo>
                      <a:lnTo>
                        <a:pt x="2791" y="1351"/>
                      </a:lnTo>
                      <a:lnTo>
                        <a:pt x="2809" y="1344"/>
                      </a:lnTo>
                      <a:lnTo>
                        <a:pt x="2827" y="1338"/>
                      </a:lnTo>
                      <a:lnTo>
                        <a:pt x="2843" y="1329"/>
                      </a:lnTo>
                      <a:lnTo>
                        <a:pt x="2858" y="1320"/>
                      </a:lnTo>
                      <a:lnTo>
                        <a:pt x="2873" y="1308"/>
                      </a:lnTo>
                      <a:lnTo>
                        <a:pt x="2887" y="1297"/>
                      </a:lnTo>
                      <a:lnTo>
                        <a:pt x="2899" y="1282"/>
                      </a:lnTo>
                      <a:lnTo>
                        <a:pt x="2911" y="1264"/>
                      </a:lnTo>
                      <a:lnTo>
                        <a:pt x="2921" y="1246"/>
                      </a:lnTo>
                      <a:lnTo>
                        <a:pt x="2930" y="1225"/>
                      </a:lnTo>
                      <a:lnTo>
                        <a:pt x="2939" y="1187"/>
                      </a:lnTo>
                      <a:lnTo>
                        <a:pt x="2949" y="1150"/>
                      </a:lnTo>
                      <a:lnTo>
                        <a:pt x="2956" y="1112"/>
                      </a:lnTo>
                      <a:lnTo>
                        <a:pt x="2963" y="1074"/>
                      </a:lnTo>
                      <a:lnTo>
                        <a:pt x="2967" y="1034"/>
                      </a:lnTo>
                      <a:lnTo>
                        <a:pt x="2969" y="995"/>
                      </a:lnTo>
                      <a:lnTo>
                        <a:pt x="2969" y="954"/>
                      </a:lnTo>
                      <a:lnTo>
                        <a:pt x="2969" y="916"/>
                      </a:lnTo>
                      <a:lnTo>
                        <a:pt x="2965" y="877"/>
                      </a:lnTo>
                      <a:lnTo>
                        <a:pt x="2960" y="839"/>
                      </a:lnTo>
                      <a:lnTo>
                        <a:pt x="2951" y="801"/>
                      </a:lnTo>
                      <a:lnTo>
                        <a:pt x="2943" y="765"/>
                      </a:lnTo>
                      <a:lnTo>
                        <a:pt x="2928" y="728"/>
                      </a:lnTo>
                      <a:lnTo>
                        <a:pt x="2914" y="695"/>
                      </a:lnTo>
                      <a:lnTo>
                        <a:pt x="2896" y="663"/>
                      </a:lnTo>
                      <a:lnTo>
                        <a:pt x="2876" y="633"/>
                      </a:lnTo>
                      <a:lnTo>
                        <a:pt x="2849" y="598"/>
                      </a:lnTo>
                      <a:lnTo>
                        <a:pt x="2821" y="568"/>
                      </a:lnTo>
                      <a:lnTo>
                        <a:pt x="2791" y="539"/>
                      </a:lnTo>
                      <a:lnTo>
                        <a:pt x="2762" y="514"/>
                      </a:lnTo>
                      <a:lnTo>
                        <a:pt x="2730" y="489"/>
                      </a:lnTo>
                      <a:lnTo>
                        <a:pt x="2699" y="467"/>
                      </a:lnTo>
                      <a:lnTo>
                        <a:pt x="2666" y="445"/>
                      </a:lnTo>
                      <a:lnTo>
                        <a:pt x="2634" y="426"/>
                      </a:lnTo>
                      <a:lnTo>
                        <a:pt x="2599" y="406"/>
                      </a:lnTo>
                      <a:lnTo>
                        <a:pt x="2564" y="387"/>
                      </a:lnTo>
                      <a:lnTo>
                        <a:pt x="2529" y="370"/>
                      </a:lnTo>
                      <a:lnTo>
                        <a:pt x="2495" y="353"/>
                      </a:lnTo>
                      <a:lnTo>
                        <a:pt x="2459" y="334"/>
                      </a:lnTo>
                      <a:lnTo>
                        <a:pt x="2424" y="317"/>
                      </a:lnTo>
                      <a:lnTo>
                        <a:pt x="2389" y="298"/>
                      </a:lnTo>
                      <a:lnTo>
                        <a:pt x="2354" y="281"/>
                      </a:lnTo>
                      <a:lnTo>
                        <a:pt x="2315" y="260"/>
                      </a:lnTo>
                      <a:lnTo>
                        <a:pt x="2276" y="241"/>
                      </a:lnTo>
                      <a:lnTo>
                        <a:pt x="2237" y="222"/>
                      </a:lnTo>
                      <a:lnTo>
                        <a:pt x="2198" y="205"/>
                      </a:lnTo>
                      <a:lnTo>
                        <a:pt x="2157" y="188"/>
                      </a:lnTo>
                      <a:lnTo>
                        <a:pt x="2117" y="174"/>
                      </a:lnTo>
                      <a:lnTo>
                        <a:pt x="2076" y="161"/>
                      </a:lnTo>
                      <a:lnTo>
                        <a:pt x="2036" y="151"/>
                      </a:lnTo>
                      <a:lnTo>
                        <a:pt x="1994" y="139"/>
                      </a:lnTo>
                      <a:lnTo>
                        <a:pt x="1952" y="132"/>
                      </a:lnTo>
                      <a:lnTo>
                        <a:pt x="1908" y="126"/>
                      </a:lnTo>
                      <a:lnTo>
                        <a:pt x="1865" y="122"/>
                      </a:lnTo>
                      <a:lnTo>
                        <a:pt x="1819" y="119"/>
                      </a:lnTo>
                      <a:lnTo>
                        <a:pt x="1774" y="120"/>
                      </a:lnTo>
                      <a:lnTo>
                        <a:pt x="1727" y="122"/>
                      </a:lnTo>
                      <a:lnTo>
                        <a:pt x="1681" y="128"/>
                      </a:lnTo>
                      <a:lnTo>
                        <a:pt x="1673" y="128"/>
                      </a:lnTo>
                      <a:lnTo>
                        <a:pt x="1664" y="129"/>
                      </a:lnTo>
                      <a:lnTo>
                        <a:pt x="1654" y="129"/>
                      </a:lnTo>
                      <a:lnTo>
                        <a:pt x="1644" y="130"/>
                      </a:lnTo>
                      <a:lnTo>
                        <a:pt x="1631" y="130"/>
                      </a:lnTo>
                      <a:lnTo>
                        <a:pt x="1619" y="130"/>
                      </a:lnTo>
                      <a:lnTo>
                        <a:pt x="1606" y="129"/>
                      </a:lnTo>
                      <a:lnTo>
                        <a:pt x="1594" y="128"/>
                      </a:lnTo>
                      <a:lnTo>
                        <a:pt x="1542" y="118"/>
                      </a:lnTo>
                      <a:lnTo>
                        <a:pt x="1491" y="108"/>
                      </a:lnTo>
                      <a:lnTo>
                        <a:pt x="1437" y="98"/>
                      </a:lnTo>
                      <a:lnTo>
                        <a:pt x="1384" y="90"/>
                      </a:lnTo>
                      <a:lnTo>
                        <a:pt x="1331" y="81"/>
                      </a:lnTo>
                      <a:lnTo>
                        <a:pt x="1278" y="75"/>
                      </a:lnTo>
                      <a:lnTo>
                        <a:pt x="1224" y="70"/>
                      </a:lnTo>
                      <a:lnTo>
                        <a:pt x="1172" y="69"/>
                      </a:lnTo>
                      <a:lnTo>
                        <a:pt x="1119" y="69"/>
                      </a:lnTo>
                      <a:lnTo>
                        <a:pt x="1067" y="74"/>
                      </a:lnTo>
                      <a:lnTo>
                        <a:pt x="1016" y="81"/>
                      </a:lnTo>
                      <a:lnTo>
                        <a:pt x="967" y="94"/>
                      </a:lnTo>
                      <a:lnTo>
                        <a:pt x="916" y="111"/>
                      </a:lnTo>
                      <a:lnTo>
                        <a:pt x="869" y="132"/>
                      </a:lnTo>
                      <a:lnTo>
                        <a:pt x="823" y="160"/>
                      </a:lnTo>
                      <a:lnTo>
                        <a:pt x="781" y="195"/>
                      </a:lnTo>
                      <a:lnTo>
                        <a:pt x="753" y="212"/>
                      </a:lnTo>
                      <a:lnTo>
                        <a:pt x="726" y="230"/>
                      </a:lnTo>
                      <a:lnTo>
                        <a:pt x="699" y="248"/>
                      </a:lnTo>
                      <a:lnTo>
                        <a:pt x="672" y="265"/>
                      </a:lnTo>
                      <a:lnTo>
                        <a:pt x="643" y="280"/>
                      </a:lnTo>
                      <a:lnTo>
                        <a:pt x="617" y="295"/>
                      </a:lnTo>
                      <a:lnTo>
                        <a:pt x="588" y="310"/>
                      </a:lnTo>
                      <a:lnTo>
                        <a:pt x="561" y="325"/>
                      </a:lnTo>
                      <a:lnTo>
                        <a:pt x="532" y="338"/>
                      </a:lnTo>
                      <a:lnTo>
                        <a:pt x="503" y="351"/>
                      </a:lnTo>
                      <a:lnTo>
                        <a:pt x="474" y="364"/>
                      </a:lnTo>
                      <a:lnTo>
                        <a:pt x="445" y="377"/>
                      </a:lnTo>
                      <a:lnTo>
                        <a:pt x="416" y="388"/>
                      </a:lnTo>
                      <a:lnTo>
                        <a:pt x="387" y="401"/>
                      </a:lnTo>
                      <a:lnTo>
                        <a:pt x="358" y="413"/>
                      </a:lnTo>
                      <a:lnTo>
                        <a:pt x="330" y="425"/>
                      </a:lnTo>
                      <a:lnTo>
                        <a:pt x="323" y="428"/>
                      </a:lnTo>
                      <a:lnTo>
                        <a:pt x="315" y="434"/>
                      </a:lnTo>
                      <a:lnTo>
                        <a:pt x="304" y="441"/>
                      </a:lnTo>
                      <a:lnTo>
                        <a:pt x="293" y="451"/>
                      </a:lnTo>
                      <a:lnTo>
                        <a:pt x="280" y="459"/>
                      </a:lnTo>
                      <a:lnTo>
                        <a:pt x="269" y="467"/>
                      </a:lnTo>
                      <a:lnTo>
                        <a:pt x="258" y="474"/>
                      </a:lnTo>
                      <a:lnTo>
                        <a:pt x="252" y="482"/>
                      </a:lnTo>
                      <a:lnTo>
                        <a:pt x="248" y="475"/>
                      </a:lnTo>
                      <a:lnTo>
                        <a:pt x="246" y="467"/>
                      </a:lnTo>
                      <a:lnTo>
                        <a:pt x="242" y="457"/>
                      </a:lnTo>
                      <a:lnTo>
                        <a:pt x="239" y="449"/>
                      </a:lnTo>
                      <a:lnTo>
                        <a:pt x="234" y="439"/>
                      </a:lnTo>
                      <a:lnTo>
                        <a:pt x="230" y="431"/>
                      </a:lnTo>
                      <a:lnTo>
                        <a:pt x="227" y="423"/>
                      </a:lnTo>
                      <a:lnTo>
                        <a:pt x="227" y="418"/>
                      </a:lnTo>
                      <a:lnTo>
                        <a:pt x="250" y="396"/>
                      </a:lnTo>
                      <a:lnTo>
                        <a:pt x="276" y="378"/>
                      </a:lnTo>
                      <a:lnTo>
                        <a:pt x="301" y="360"/>
                      </a:lnTo>
                      <a:lnTo>
                        <a:pt x="330" y="346"/>
                      </a:lnTo>
                      <a:lnTo>
                        <a:pt x="358" y="332"/>
                      </a:lnTo>
                      <a:lnTo>
                        <a:pt x="387" y="319"/>
                      </a:lnTo>
                      <a:lnTo>
                        <a:pt x="417" y="308"/>
                      </a:lnTo>
                      <a:lnTo>
                        <a:pt x="448" y="297"/>
                      </a:lnTo>
                      <a:lnTo>
                        <a:pt x="476" y="286"/>
                      </a:lnTo>
                      <a:lnTo>
                        <a:pt x="505" y="274"/>
                      </a:lnTo>
                      <a:lnTo>
                        <a:pt x="534" y="262"/>
                      </a:lnTo>
                      <a:lnTo>
                        <a:pt x="565" y="249"/>
                      </a:lnTo>
                      <a:lnTo>
                        <a:pt x="592" y="234"/>
                      </a:lnTo>
                      <a:lnTo>
                        <a:pt x="621" y="220"/>
                      </a:lnTo>
                      <a:lnTo>
                        <a:pt x="649" y="202"/>
                      </a:lnTo>
                      <a:lnTo>
                        <a:pt x="677" y="184"/>
                      </a:lnTo>
                      <a:lnTo>
                        <a:pt x="701" y="164"/>
                      </a:lnTo>
                      <a:lnTo>
                        <a:pt x="726" y="145"/>
                      </a:lnTo>
                      <a:lnTo>
                        <a:pt x="752" y="127"/>
                      </a:lnTo>
                      <a:lnTo>
                        <a:pt x="777" y="111"/>
                      </a:lnTo>
                      <a:lnTo>
                        <a:pt x="802" y="93"/>
                      </a:lnTo>
                      <a:lnTo>
                        <a:pt x="829" y="77"/>
                      </a:lnTo>
                      <a:lnTo>
                        <a:pt x="856" y="63"/>
                      </a:lnTo>
                      <a:lnTo>
                        <a:pt x="882" y="51"/>
                      </a:lnTo>
                      <a:lnTo>
                        <a:pt x="909" y="38"/>
                      </a:lnTo>
                      <a:lnTo>
                        <a:pt x="936" y="28"/>
                      </a:lnTo>
                      <a:lnTo>
                        <a:pt x="965" y="18"/>
                      </a:lnTo>
                      <a:lnTo>
                        <a:pt x="994" y="11"/>
                      </a:lnTo>
                      <a:lnTo>
                        <a:pt x="1023" y="6"/>
                      </a:lnTo>
                      <a:lnTo>
                        <a:pt x="1055" y="2"/>
                      </a:lnTo>
                      <a:lnTo>
                        <a:pt x="1086" y="1"/>
                      </a:lnTo>
                      <a:lnTo>
                        <a:pt x="1119" y="2"/>
                      </a:lnTo>
                      <a:lnTo>
                        <a:pt x="1127" y="1"/>
                      </a:lnTo>
                      <a:lnTo>
                        <a:pt x="1139" y="1"/>
                      </a:lnTo>
                      <a:lnTo>
                        <a:pt x="1151" y="0"/>
                      </a:lnTo>
                      <a:lnTo>
                        <a:pt x="1163" y="0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57785" y="146685"/>
                  <a:ext cx="27305" cy="32385"/>
                </a:xfrm>
                <a:custGeom>
                  <a:avLst/>
                  <a:gdLst>
                    <a:gd name="T0" fmla="*/ 136 w 174"/>
                    <a:gd name="T1" fmla="*/ 0 h 153"/>
                    <a:gd name="T2" fmla="*/ 174 w 174"/>
                    <a:gd name="T3" fmla="*/ 56 h 153"/>
                    <a:gd name="T4" fmla="*/ 167 w 174"/>
                    <a:gd name="T5" fmla="*/ 60 h 153"/>
                    <a:gd name="T6" fmla="*/ 160 w 174"/>
                    <a:gd name="T7" fmla="*/ 65 h 153"/>
                    <a:gd name="T8" fmla="*/ 152 w 174"/>
                    <a:gd name="T9" fmla="*/ 70 h 153"/>
                    <a:gd name="T10" fmla="*/ 146 w 174"/>
                    <a:gd name="T11" fmla="*/ 77 h 153"/>
                    <a:gd name="T12" fmla="*/ 138 w 174"/>
                    <a:gd name="T13" fmla="*/ 83 h 153"/>
                    <a:gd name="T14" fmla="*/ 131 w 174"/>
                    <a:gd name="T15" fmla="*/ 88 h 153"/>
                    <a:gd name="T16" fmla="*/ 124 w 174"/>
                    <a:gd name="T17" fmla="*/ 95 h 153"/>
                    <a:gd name="T18" fmla="*/ 116 w 174"/>
                    <a:gd name="T19" fmla="*/ 102 h 153"/>
                    <a:gd name="T20" fmla="*/ 108 w 174"/>
                    <a:gd name="T21" fmla="*/ 108 h 153"/>
                    <a:gd name="T22" fmla="*/ 99 w 174"/>
                    <a:gd name="T23" fmla="*/ 115 h 153"/>
                    <a:gd name="T24" fmla="*/ 92 w 174"/>
                    <a:gd name="T25" fmla="*/ 121 h 153"/>
                    <a:gd name="T26" fmla="*/ 85 w 174"/>
                    <a:gd name="T27" fmla="*/ 128 h 153"/>
                    <a:gd name="T28" fmla="*/ 78 w 174"/>
                    <a:gd name="T29" fmla="*/ 133 h 153"/>
                    <a:gd name="T30" fmla="*/ 72 w 174"/>
                    <a:gd name="T31" fmla="*/ 140 h 153"/>
                    <a:gd name="T32" fmla="*/ 66 w 174"/>
                    <a:gd name="T33" fmla="*/ 146 h 153"/>
                    <a:gd name="T34" fmla="*/ 62 w 174"/>
                    <a:gd name="T35" fmla="*/ 153 h 153"/>
                    <a:gd name="T36" fmla="*/ 0 w 174"/>
                    <a:gd name="T37" fmla="*/ 121 h 153"/>
                    <a:gd name="T38" fmla="*/ 6 w 174"/>
                    <a:gd name="T39" fmla="*/ 110 h 153"/>
                    <a:gd name="T40" fmla="*/ 14 w 174"/>
                    <a:gd name="T41" fmla="*/ 100 h 153"/>
                    <a:gd name="T42" fmla="*/ 22 w 174"/>
                    <a:gd name="T43" fmla="*/ 91 h 153"/>
                    <a:gd name="T44" fmla="*/ 32 w 174"/>
                    <a:gd name="T45" fmla="*/ 83 h 153"/>
                    <a:gd name="T46" fmla="*/ 39 w 174"/>
                    <a:gd name="T47" fmla="*/ 73 h 153"/>
                    <a:gd name="T48" fmla="*/ 49 w 174"/>
                    <a:gd name="T49" fmla="*/ 65 h 153"/>
                    <a:gd name="T50" fmla="*/ 58 w 174"/>
                    <a:gd name="T51" fmla="*/ 58 h 153"/>
                    <a:gd name="T52" fmla="*/ 68 w 174"/>
                    <a:gd name="T53" fmla="*/ 52 h 153"/>
                    <a:gd name="T54" fmla="*/ 76 w 174"/>
                    <a:gd name="T55" fmla="*/ 43 h 153"/>
                    <a:gd name="T56" fmla="*/ 86 w 174"/>
                    <a:gd name="T57" fmla="*/ 37 h 153"/>
                    <a:gd name="T58" fmla="*/ 95 w 174"/>
                    <a:gd name="T59" fmla="*/ 30 h 153"/>
                    <a:gd name="T60" fmla="*/ 104 w 174"/>
                    <a:gd name="T61" fmla="*/ 24 h 153"/>
                    <a:gd name="T62" fmla="*/ 113 w 174"/>
                    <a:gd name="T63" fmla="*/ 17 h 153"/>
                    <a:gd name="T64" fmla="*/ 121 w 174"/>
                    <a:gd name="T65" fmla="*/ 11 h 153"/>
                    <a:gd name="T66" fmla="*/ 128 w 174"/>
                    <a:gd name="T67" fmla="*/ 5 h 153"/>
                    <a:gd name="T68" fmla="*/ 136 w 174"/>
                    <a:gd name="T69" fmla="*/ 0 h 153"/>
                    <a:gd name="T70" fmla="*/ 136 w 174"/>
                    <a:gd name="T7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4" h="153">
                      <a:moveTo>
                        <a:pt x="136" y="0"/>
                      </a:moveTo>
                      <a:lnTo>
                        <a:pt x="174" y="56"/>
                      </a:lnTo>
                      <a:lnTo>
                        <a:pt x="167" y="60"/>
                      </a:lnTo>
                      <a:lnTo>
                        <a:pt x="160" y="65"/>
                      </a:lnTo>
                      <a:lnTo>
                        <a:pt x="152" y="70"/>
                      </a:lnTo>
                      <a:lnTo>
                        <a:pt x="146" y="77"/>
                      </a:lnTo>
                      <a:lnTo>
                        <a:pt x="138" y="83"/>
                      </a:lnTo>
                      <a:lnTo>
                        <a:pt x="131" y="88"/>
                      </a:lnTo>
                      <a:lnTo>
                        <a:pt x="124" y="95"/>
                      </a:lnTo>
                      <a:lnTo>
                        <a:pt x="116" y="102"/>
                      </a:lnTo>
                      <a:lnTo>
                        <a:pt x="108" y="108"/>
                      </a:lnTo>
                      <a:lnTo>
                        <a:pt x="99" y="115"/>
                      </a:lnTo>
                      <a:lnTo>
                        <a:pt x="92" y="121"/>
                      </a:lnTo>
                      <a:lnTo>
                        <a:pt x="85" y="128"/>
                      </a:lnTo>
                      <a:lnTo>
                        <a:pt x="78" y="133"/>
                      </a:lnTo>
                      <a:lnTo>
                        <a:pt x="72" y="140"/>
                      </a:lnTo>
                      <a:lnTo>
                        <a:pt x="66" y="146"/>
                      </a:lnTo>
                      <a:lnTo>
                        <a:pt x="62" y="153"/>
                      </a:lnTo>
                      <a:lnTo>
                        <a:pt x="0" y="121"/>
                      </a:lnTo>
                      <a:lnTo>
                        <a:pt x="6" y="110"/>
                      </a:lnTo>
                      <a:lnTo>
                        <a:pt x="14" y="100"/>
                      </a:lnTo>
                      <a:lnTo>
                        <a:pt x="22" y="91"/>
                      </a:lnTo>
                      <a:lnTo>
                        <a:pt x="32" y="83"/>
                      </a:lnTo>
                      <a:lnTo>
                        <a:pt x="39" y="73"/>
                      </a:lnTo>
                      <a:lnTo>
                        <a:pt x="49" y="65"/>
                      </a:lnTo>
                      <a:lnTo>
                        <a:pt x="58" y="58"/>
                      </a:lnTo>
                      <a:lnTo>
                        <a:pt x="68" y="52"/>
                      </a:lnTo>
                      <a:lnTo>
                        <a:pt x="76" y="43"/>
                      </a:lnTo>
                      <a:lnTo>
                        <a:pt x="86" y="37"/>
                      </a:lnTo>
                      <a:lnTo>
                        <a:pt x="95" y="30"/>
                      </a:lnTo>
                      <a:lnTo>
                        <a:pt x="104" y="24"/>
                      </a:lnTo>
                      <a:lnTo>
                        <a:pt x="113" y="17"/>
                      </a:lnTo>
                      <a:lnTo>
                        <a:pt x="121" y="11"/>
                      </a:lnTo>
                      <a:lnTo>
                        <a:pt x="128" y="5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auto">
                <a:xfrm>
                  <a:off x="58420" y="175895"/>
                  <a:ext cx="456565" cy="208280"/>
                </a:xfrm>
                <a:custGeom>
                  <a:avLst/>
                  <a:gdLst>
                    <a:gd name="T0" fmla="*/ 69 w 2877"/>
                    <a:gd name="T1" fmla="*/ 40 h 986"/>
                    <a:gd name="T2" fmla="*/ 100 w 2877"/>
                    <a:gd name="T3" fmla="*/ 116 h 986"/>
                    <a:gd name="T4" fmla="*/ 158 w 2877"/>
                    <a:gd name="T5" fmla="*/ 201 h 986"/>
                    <a:gd name="T6" fmla="*/ 238 w 2877"/>
                    <a:gd name="T7" fmla="*/ 287 h 986"/>
                    <a:gd name="T8" fmla="*/ 360 w 2877"/>
                    <a:gd name="T9" fmla="*/ 396 h 986"/>
                    <a:gd name="T10" fmla="*/ 492 w 2877"/>
                    <a:gd name="T11" fmla="*/ 521 h 986"/>
                    <a:gd name="T12" fmla="*/ 613 w 2877"/>
                    <a:gd name="T13" fmla="*/ 653 h 986"/>
                    <a:gd name="T14" fmla="*/ 720 w 2877"/>
                    <a:gd name="T15" fmla="*/ 792 h 986"/>
                    <a:gd name="T16" fmla="*/ 877 w 2877"/>
                    <a:gd name="T17" fmla="*/ 904 h 986"/>
                    <a:gd name="T18" fmla="*/ 1072 w 2877"/>
                    <a:gd name="T19" fmla="*/ 913 h 986"/>
                    <a:gd name="T20" fmla="*/ 1271 w 2877"/>
                    <a:gd name="T21" fmla="*/ 854 h 986"/>
                    <a:gd name="T22" fmla="*/ 1461 w 2877"/>
                    <a:gd name="T23" fmla="*/ 774 h 986"/>
                    <a:gd name="T24" fmla="*/ 1602 w 2877"/>
                    <a:gd name="T25" fmla="*/ 707 h 986"/>
                    <a:gd name="T26" fmla="*/ 1735 w 2877"/>
                    <a:gd name="T27" fmla="*/ 656 h 986"/>
                    <a:gd name="T28" fmla="*/ 1871 w 2877"/>
                    <a:gd name="T29" fmla="*/ 613 h 986"/>
                    <a:gd name="T30" fmla="*/ 2008 w 2877"/>
                    <a:gd name="T31" fmla="*/ 570 h 986"/>
                    <a:gd name="T32" fmla="*/ 2161 w 2877"/>
                    <a:gd name="T33" fmla="*/ 535 h 986"/>
                    <a:gd name="T34" fmla="*/ 2322 w 2877"/>
                    <a:gd name="T35" fmla="*/ 515 h 986"/>
                    <a:gd name="T36" fmla="*/ 2480 w 2877"/>
                    <a:gd name="T37" fmla="*/ 493 h 986"/>
                    <a:gd name="T38" fmla="*/ 2633 w 2877"/>
                    <a:gd name="T39" fmla="*/ 457 h 986"/>
                    <a:gd name="T40" fmla="*/ 2710 w 2877"/>
                    <a:gd name="T41" fmla="*/ 418 h 986"/>
                    <a:gd name="T42" fmla="*/ 2755 w 2877"/>
                    <a:gd name="T43" fmla="*/ 377 h 986"/>
                    <a:gd name="T44" fmla="*/ 2794 w 2877"/>
                    <a:gd name="T45" fmla="*/ 329 h 986"/>
                    <a:gd name="T46" fmla="*/ 2830 w 2877"/>
                    <a:gd name="T47" fmla="*/ 281 h 986"/>
                    <a:gd name="T48" fmla="*/ 2866 w 2877"/>
                    <a:gd name="T49" fmla="*/ 288 h 986"/>
                    <a:gd name="T50" fmla="*/ 2857 w 2877"/>
                    <a:gd name="T51" fmla="*/ 359 h 986"/>
                    <a:gd name="T52" fmla="*/ 2797 w 2877"/>
                    <a:gd name="T53" fmla="*/ 438 h 986"/>
                    <a:gd name="T54" fmla="*/ 2714 w 2877"/>
                    <a:gd name="T55" fmla="*/ 499 h 986"/>
                    <a:gd name="T56" fmla="*/ 2625 w 2877"/>
                    <a:gd name="T57" fmla="*/ 537 h 986"/>
                    <a:gd name="T58" fmla="*/ 2451 w 2877"/>
                    <a:gd name="T59" fmla="*/ 565 h 986"/>
                    <a:gd name="T60" fmla="*/ 2247 w 2877"/>
                    <a:gd name="T61" fmla="*/ 591 h 986"/>
                    <a:gd name="T62" fmla="*/ 2045 w 2877"/>
                    <a:gd name="T63" fmla="*/ 629 h 986"/>
                    <a:gd name="T64" fmla="*/ 1856 w 2877"/>
                    <a:gd name="T65" fmla="*/ 691 h 986"/>
                    <a:gd name="T66" fmla="*/ 1704 w 2877"/>
                    <a:gd name="T67" fmla="*/ 741 h 986"/>
                    <a:gd name="T68" fmla="*/ 1571 w 2877"/>
                    <a:gd name="T69" fmla="*/ 797 h 986"/>
                    <a:gd name="T70" fmla="*/ 1439 w 2877"/>
                    <a:gd name="T71" fmla="*/ 860 h 986"/>
                    <a:gd name="T72" fmla="*/ 1306 w 2877"/>
                    <a:gd name="T73" fmla="*/ 916 h 986"/>
                    <a:gd name="T74" fmla="*/ 1212 w 2877"/>
                    <a:gd name="T75" fmla="*/ 949 h 986"/>
                    <a:gd name="T76" fmla="*/ 1130 w 2877"/>
                    <a:gd name="T77" fmla="*/ 971 h 986"/>
                    <a:gd name="T78" fmla="*/ 1044 w 2877"/>
                    <a:gd name="T79" fmla="*/ 984 h 986"/>
                    <a:gd name="T80" fmla="*/ 956 w 2877"/>
                    <a:gd name="T81" fmla="*/ 986 h 986"/>
                    <a:gd name="T82" fmla="*/ 859 w 2877"/>
                    <a:gd name="T83" fmla="*/ 974 h 986"/>
                    <a:gd name="T84" fmla="*/ 768 w 2877"/>
                    <a:gd name="T85" fmla="*/ 936 h 986"/>
                    <a:gd name="T86" fmla="*/ 692 w 2877"/>
                    <a:gd name="T87" fmla="*/ 875 h 986"/>
                    <a:gd name="T88" fmla="*/ 634 w 2877"/>
                    <a:gd name="T89" fmla="*/ 795 h 986"/>
                    <a:gd name="T90" fmla="*/ 504 w 2877"/>
                    <a:gd name="T91" fmla="*/ 637 h 986"/>
                    <a:gd name="T92" fmla="*/ 324 w 2877"/>
                    <a:gd name="T93" fmla="*/ 470 h 986"/>
                    <a:gd name="T94" fmla="*/ 152 w 2877"/>
                    <a:gd name="T95" fmla="*/ 301 h 986"/>
                    <a:gd name="T96" fmla="*/ 22 w 2877"/>
                    <a:gd name="T97" fmla="*/ 116 h 986"/>
                    <a:gd name="T98" fmla="*/ 18 w 2877"/>
                    <a:gd name="T99" fmla="*/ 38 h 986"/>
                    <a:gd name="T100" fmla="*/ 63 w 2877"/>
                    <a:gd name="T101" fmla="*/ 3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7" h="986">
                      <a:moveTo>
                        <a:pt x="70" y="0"/>
                      </a:moveTo>
                      <a:lnTo>
                        <a:pt x="67" y="11"/>
                      </a:lnTo>
                      <a:lnTo>
                        <a:pt x="67" y="25"/>
                      </a:lnTo>
                      <a:lnTo>
                        <a:pt x="69" y="40"/>
                      </a:lnTo>
                      <a:lnTo>
                        <a:pt x="75" y="59"/>
                      </a:lnTo>
                      <a:lnTo>
                        <a:pt x="81" y="76"/>
                      </a:lnTo>
                      <a:lnTo>
                        <a:pt x="90" y="97"/>
                      </a:lnTo>
                      <a:lnTo>
                        <a:pt x="100" y="116"/>
                      </a:lnTo>
                      <a:lnTo>
                        <a:pt x="114" y="138"/>
                      </a:lnTo>
                      <a:lnTo>
                        <a:pt x="127" y="159"/>
                      </a:lnTo>
                      <a:lnTo>
                        <a:pt x="141" y="181"/>
                      </a:lnTo>
                      <a:lnTo>
                        <a:pt x="158" y="201"/>
                      </a:lnTo>
                      <a:lnTo>
                        <a:pt x="178" y="225"/>
                      </a:lnTo>
                      <a:lnTo>
                        <a:pt x="196" y="245"/>
                      </a:lnTo>
                      <a:lnTo>
                        <a:pt x="216" y="267"/>
                      </a:lnTo>
                      <a:lnTo>
                        <a:pt x="238" y="287"/>
                      </a:lnTo>
                      <a:lnTo>
                        <a:pt x="260" y="308"/>
                      </a:lnTo>
                      <a:lnTo>
                        <a:pt x="292" y="335"/>
                      </a:lnTo>
                      <a:lnTo>
                        <a:pt x="326" y="365"/>
                      </a:lnTo>
                      <a:lnTo>
                        <a:pt x="360" y="396"/>
                      </a:lnTo>
                      <a:lnTo>
                        <a:pt x="394" y="427"/>
                      </a:lnTo>
                      <a:lnTo>
                        <a:pt x="426" y="457"/>
                      </a:lnTo>
                      <a:lnTo>
                        <a:pt x="459" y="488"/>
                      </a:lnTo>
                      <a:lnTo>
                        <a:pt x="492" y="521"/>
                      </a:lnTo>
                      <a:lnTo>
                        <a:pt x="524" y="554"/>
                      </a:lnTo>
                      <a:lnTo>
                        <a:pt x="554" y="586"/>
                      </a:lnTo>
                      <a:lnTo>
                        <a:pt x="585" y="620"/>
                      </a:lnTo>
                      <a:lnTo>
                        <a:pt x="613" y="653"/>
                      </a:lnTo>
                      <a:lnTo>
                        <a:pt x="642" y="688"/>
                      </a:lnTo>
                      <a:lnTo>
                        <a:pt x="669" y="722"/>
                      </a:lnTo>
                      <a:lnTo>
                        <a:pt x="696" y="757"/>
                      </a:lnTo>
                      <a:lnTo>
                        <a:pt x="720" y="792"/>
                      </a:lnTo>
                      <a:lnTo>
                        <a:pt x="744" y="828"/>
                      </a:lnTo>
                      <a:lnTo>
                        <a:pt x="786" y="861"/>
                      </a:lnTo>
                      <a:lnTo>
                        <a:pt x="831" y="887"/>
                      </a:lnTo>
                      <a:lnTo>
                        <a:pt x="877" y="904"/>
                      </a:lnTo>
                      <a:lnTo>
                        <a:pt x="925" y="915"/>
                      </a:lnTo>
                      <a:lnTo>
                        <a:pt x="972" y="918"/>
                      </a:lnTo>
                      <a:lnTo>
                        <a:pt x="1022" y="918"/>
                      </a:lnTo>
                      <a:lnTo>
                        <a:pt x="1072" y="913"/>
                      </a:lnTo>
                      <a:lnTo>
                        <a:pt x="1123" y="903"/>
                      </a:lnTo>
                      <a:lnTo>
                        <a:pt x="1172" y="890"/>
                      </a:lnTo>
                      <a:lnTo>
                        <a:pt x="1222" y="872"/>
                      </a:lnTo>
                      <a:lnTo>
                        <a:pt x="1271" y="854"/>
                      </a:lnTo>
                      <a:lnTo>
                        <a:pt x="1321" y="835"/>
                      </a:lnTo>
                      <a:lnTo>
                        <a:pt x="1368" y="815"/>
                      </a:lnTo>
                      <a:lnTo>
                        <a:pt x="1415" y="795"/>
                      </a:lnTo>
                      <a:lnTo>
                        <a:pt x="1461" y="774"/>
                      </a:lnTo>
                      <a:lnTo>
                        <a:pt x="1506" y="758"/>
                      </a:lnTo>
                      <a:lnTo>
                        <a:pt x="1537" y="740"/>
                      </a:lnTo>
                      <a:lnTo>
                        <a:pt x="1570" y="722"/>
                      </a:lnTo>
                      <a:lnTo>
                        <a:pt x="1602" y="707"/>
                      </a:lnTo>
                      <a:lnTo>
                        <a:pt x="1635" y="694"/>
                      </a:lnTo>
                      <a:lnTo>
                        <a:pt x="1667" y="680"/>
                      </a:lnTo>
                      <a:lnTo>
                        <a:pt x="1701" y="667"/>
                      </a:lnTo>
                      <a:lnTo>
                        <a:pt x="1735" y="656"/>
                      </a:lnTo>
                      <a:lnTo>
                        <a:pt x="1770" y="645"/>
                      </a:lnTo>
                      <a:lnTo>
                        <a:pt x="1803" y="634"/>
                      </a:lnTo>
                      <a:lnTo>
                        <a:pt x="1838" y="623"/>
                      </a:lnTo>
                      <a:lnTo>
                        <a:pt x="1871" y="613"/>
                      </a:lnTo>
                      <a:lnTo>
                        <a:pt x="1905" y="603"/>
                      </a:lnTo>
                      <a:lnTo>
                        <a:pt x="1939" y="591"/>
                      </a:lnTo>
                      <a:lnTo>
                        <a:pt x="1974" y="581"/>
                      </a:lnTo>
                      <a:lnTo>
                        <a:pt x="2008" y="570"/>
                      </a:lnTo>
                      <a:lnTo>
                        <a:pt x="2043" y="560"/>
                      </a:lnTo>
                      <a:lnTo>
                        <a:pt x="2081" y="550"/>
                      </a:lnTo>
                      <a:lnTo>
                        <a:pt x="2121" y="541"/>
                      </a:lnTo>
                      <a:lnTo>
                        <a:pt x="2161" y="535"/>
                      </a:lnTo>
                      <a:lnTo>
                        <a:pt x="2201" y="530"/>
                      </a:lnTo>
                      <a:lnTo>
                        <a:pt x="2241" y="524"/>
                      </a:lnTo>
                      <a:lnTo>
                        <a:pt x="2282" y="520"/>
                      </a:lnTo>
                      <a:lnTo>
                        <a:pt x="2322" y="515"/>
                      </a:lnTo>
                      <a:lnTo>
                        <a:pt x="2363" y="511"/>
                      </a:lnTo>
                      <a:lnTo>
                        <a:pt x="2401" y="506"/>
                      </a:lnTo>
                      <a:lnTo>
                        <a:pt x="2441" y="500"/>
                      </a:lnTo>
                      <a:lnTo>
                        <a:pt x="2480" y="493"/>
                      </a:lnTo>
                      <a:lnTo>
                        <a:pt x="2520" y="487"/>
                      </a:lnTo>
                      <a:lnTo>
                        <a:pt x="2557" y="478"/>
                      </a:lnTo>
                      <a:lnTo>
                        <a:pt x="2596" y="469"/>
                      </a:lnTo>
                      <a:lnTo>
                        <a:pt x="2633" y="457"/>
                      </a:lnTo>
                      <a:lnTo>
                        <a:pt x="2672" y="445"/>
                      </a:lnTo>
                      <a:lnTo>
                        <a:pt x="2685" y="435"/>
                      </a:lnTo>
                      <a:lnTo>
                        <a:pt x="2698" y="427"/>
                      </a:lnTo>
                      <a:lnTo>
                        <a:pt x="2710" y="418"/>
                      </a:lnTo>
                      <a:lnTo>
                        <a:pt x="2724" y="409"/>
                      </a:lnTo>
                      <a:lnTo>
                        <a:pt x="2735" y="399"/>
                      </a:lnTo>
                      <a:lnTo>
                        <a:pt x="2745" y="388"/>
                      </a:lnTo>
                      <a:lnTo>
                        <a:pt x="2755" y="377"/>
                      </a:lnTo>
                      <a:lnTo>
                        <a:pt x="2766" y="366"/>
                      </a:lnTo>
                      <a:lnTo>
                        <a:pt x="2774" y="354"/>
                      </a:lnTo>
                      <a:lnTo>
                        <a:pt x="2784" y="342"/>
                      </a:lnTo>
                      <a:lnTo>
                        <a:pt x="2794" y="329"/>
                      </a:lnTo>
                      <a:lnTo>
                        <a:pt x="2803" y="318"/>
                      </a:lnTo>
                      <a:lnTo>
                        <a:pt x="2812" y="305"/>
                      </a:lnTo>
                      <a:lnTo>
                        <a:pt x="2822" y="294"/>
                      </a:lnTo>
                      <a:lnTo>
                        <a:pt x="2830" y="281"/>
                      </a:lnTo>
                      <a:lnTo>
                        <a:pt x="2841" y="271"/>
                      </a:lnTo>
                      <a:lnTo>
                        <a:pt x="2847" y="276"/>
                      </a:lnTo>
                      <a:lnTo>
                        <a:pt x="2857" y="282"/>
                      </a:lnTo>
                      <a:lnTo>
                        <a:pt x="2866" y="288"/>
                      </a:lnTo>
                      <a:lnTo>
                        <a:pt x="2877" y="295"/>
                      </a:lnTo>
                      <a:lnTo>
                        <a:pt x="2873" y="317"/>
                      </a:lnTo>
                      <a:lnTo>
                        <a:pt x="2866" y="339"/>
                      </a:lnTo>
                      <a:lnTo>
                        <a:pt x="2857" y="359"/>
                      </a:lnTo>
                      <a:lnTo>
                        <a:pt x="2846" y="381"/>
                      </a:lnTo>
                      <a:lnTo>
                        <a:pt x="2831" y="401"/>
                      </a:lnTo>
                      <a:lnTo>
                        <a:pt x="2816" y="420"/>
                      </a:lnTo>
                      <a:lnTo>
                        <a:pt x="2797" y="438"/>
                      </a:lnTo>
                      <a:lnTo>
                        <a:pt x="2779" y="456"/>
                      </a:lnTo>
                      <a:lnTo>
                        <a:pt x="2758" y="471"/>
                      </a:lnTo>
                      <a:lnTo>
                        <a:pt x="2737" y="486"/>
                      </a:lnTo>
                      <a:lnTo>
                        <a:pt x="2714" y="499"/>
                      </a:lnTo>
                      <a:lnTo>
                        <a:pt x="2692" y="511"/>
                      </a:lnTo>
                      <a:lnTo>
                        <a:pt x="2669" y="521"/>
                      </a:lnTo>
                      <a:lnTo>
                        <a:pt x="2646" y="530"/>
                      </a:lnTo>
                      <a:lnTo>
                        <a:pt x="2625" y="537"/>
                      </a:lnTo>
                      <a:lnTo>
                        <a:pt x="2604" y="544"/>
                      </a:lnTo>
                      <a:lnTo>
                        <a:pt x="2552" y="551"/>
                      </a:lnTo>
                      <a:lnTo>
                        <a:pt x="2502" y="558"/>
                      </a:lnTo>
                      <a:lnTo>
                        <a:pt x="2451" y="565"/>
                      </a:lnTo>
                      <a:lnTo>
                        <a:pt x="2400" y="571"/>
                      </a:lnTo>
                      <a:lnTo>
                        <a:pt x="2348" y="577"/>
                      </a:lnTo>
                      <a:lnTo>
                        <a:pt x="2298" y="584"/>
                      </a:lnTo>
                      <a:lnTo>
                        <a:pt x="2247" y="591"/>
                      </a:lnTo>
                      <a:lnTo>
                        <a:pt x="2196" y="600"/>
                      </a:lnTo>
                      <a:lnTo>
                        <a:pt x="2145" y="607"/>
                      </a:lnTo>
                      <a:lnTo>
                        <a:pt x="2095" y="618"/>
                      </a:lnTo>
                      <a:lnTo>
                        <a:pt x="2045" y="629"/>
                      </a:lnTo>
                      <a:lnTo>
                        <a:pt x="1997" y="643"/>
                      </a:lnTo>
                      <a:lnTo>
                        <a:pt x="1949" y="656"/>
                      </a:lnTo>
                      <a:lnTo>
                        <a:pt x="1903" y="673"/>
                      </a:lnTo>
                      <a:lnTo>
                        <a:pt x="1856" y="691"/>
                      </a:lnTo>
                      <a:lnTo>
                        <a:pt x="1811" y="713"/>
                      </a:lnTo>
                      <a:lnTo>
                        <a:pt x="1774" y="720"/>
                      </a:lnTo>
                      <a:lnTo>
                        <a:pt x="1739" y="730"/>
                      </a:lnTo>
                      <a:lnTo>
                        <a:pt x="1704" y="741"/>
                      </a:lnTo>
                      <a:lnTo>
                        <a:pt x="1670" y="755"/>
                      </a:lnTo>
                      <a:lnTo>
                        <a:pt x="1636" y="767"/>
                      </a:lnTo>
                      <a:lnTo>
                        <a:pt x="1603" y="782"/>
                      </a:lnTo>
                      <a:lnTo>
                        <a:pt x="1571" y="797"/>
                      </a:lnTo>
                      <a:lnTo>
                        <a:pt x="1538" y="813"/>
                      </a:lnTo>
                      <a:lnTo>
                        <a:pt x="1504" y="828"/>
                      </a:lnTo>
                      <a:lnTo>
                        <a:pt x="1472" y="845"/>
                      </a:lnTo>
                      <a:lnTo>
                        <a:pt x="1439" y="860"/>
                      </a:lnTo>
                      <a:lnTo>
                        <a:pt x="1407" y="876"/>
                      </a:lnTo>
                      <a:lnTo>
                        <a:pt x="1373" y="890"/>
                      </a:lnTo>
                      <a:lnTo>
                        <a:pt x="1340" y="903"/>
                      </a:lnTo>
                      <a:lnTo>
                        <a:pt x="1306" y="916"/>
                      </a:lnTo>
                      <a:lnTo>
                        <a:pt x="1273" y="928"/>
                      </a:lnTo>
                      <a:lnTo>
                        <a:pt x="1252" y="934"/>
                      </a:lnTo>
                      <a:lnTo>
                        <a:pt x="1233" y="943"/>
                      </a:lnTo>
                      <a:lnTo>
                        <a:pt x="1212" y="949"/>
                      </a:lnTo>
                      <a:lnTo>
                        <a:pt x="1193" y="956"/>
                      </a:lnTo>
                      <a:lnTo>
                        <a:pt x="1171" y="961"/>
                      </a:lnTo>
                      <a:lnTo>
                        <a:pt x="1151" y="967"/>
                      </a:lnTo>
                      <a:lnTo>
                        <a:pt x="1130" y="971"/>
                      </a:lnTo>
                      <a:lnTo>
                        <a:pt x="1110" y="977"/>
                      </a:lnTo>
                      <a:lnTo>
                        <a:pt x="1088" y="979"/>
                      </a:lnTo>
                      <a:lnTo>
                        <a:pt x="1066" y="982"/>
                      </a:lnTo>
                      <a:lnTo>
                        <a:pt x="1044" y="984"/>
                      </a:lnTo>
                      <a:lnTo>
                        <a:pt x="1023" y="986"/>
                      </a:lnTo>
                      <a:lnTo>
                        <a:pt x="1000" y="986"/>
                      </a:lnTo>
                      <a:lnTo>
                        <a:pt x="978" y="986"/>
                      </a:lnTo>
                      <a:lnTo>
                        <a:pt x="956" y="986"/>
                      </a:lnTo>
                      <a:lnTo>
                        <a:pt x="935" y="986"/>
                      </a:lnTo>
                      <a:lnTo>
                        <a:pt x="909" y="983"/>
                      </a:lnTo>
                      <a:lnTo>
                        <a:pt x="884" y="981"/>
                      </a:lnTo>
                      <a:lnTo>
                        <a:pt x="859" y="974"/>
                      </a:lnTo>
                      <a:lnTo>
                        <a:pt x="836" y="968"/>
                      </a:lnTo>
                      <a:lnTo>
                        <a:pt x="813" y="958"/>
                      </a:lnTo>
                      <a:lnTo>
                        <a:pt x="790" y="947"/>
                      </a:lnTo>
                      <a:lnTo>
                        <a:pt x="768" y="936"/>
                      </a:lnTo>
                      <a:lnTo>
                        <a:pt x="749" y="923"/>
                      </a:lnTo>
                      <a:lnTo>
                        <a:pt x="727" y="908"/>
                      </a:lnTo>
                      <a:lnTo>
                        <a:pt x="709" y="892"/>
                      </a:lnTo>
                      <a:lnTo>
                        <a:pt x="692" y="875"/>
                      </a:lnTo>
                      <a:lnTo>
                        <a:pt x="676" y="857"/>
                      </a:lnTo>
                      <a:lnTo>
                        <a:pt x="661" y="836"/>
                      </a:lnTo>
                      <a:lnTo>
                        <a:pt x="647" y="817"/>
                      </a:lnTo>
                      <a:lnTo>
                        <a:pt x="634" y="795"/>
                      </a:lnTo>
                      <a:lnTo>
                        <a:pt x="624" y="774"/>
                      </a:lnTo>
                      <a:lnTo>
                        <a:pt x="586" y="727"/>
                      </a:lnTo>
                      <a:lnTo>
                        <a:pt x="546" y="682"/>
                      </a:lnTo>
                      <a:lnTo>
                        <a:pt x="504" y="637"/>
                      </a:lnTo>
                      <a:lnTo>
                        <a:pt x="461" y="596"/>
                      </a:lnTo>
                      <a:lnTo>
                        <a:pt x="416" y="553"/>
                      </a:lnTo>
                      <a:lnTo>
                        <a:pt x="371" y="511"/>
                      </a:lnTo>
                      <a:lnTo>
                        <a:pt x="324" y="470"/>
                      </a:lnTo>
                      <a:lnTo>
                        <a:pt x="280" y="429"/>
                      </a:lnTo>
                      <a:lnTo>
                        <a:pt x="236" y="386"/>
                      </a:lnTo>
                      <a:lnTo>
                        <a:pt x="193" y="344"/>
                      </a:lnTo>
                      <a:lnTo>
                        <a:pt x="152" y="301"/>
                      </a:lnTo>
                      <a:lnTo>
                        <a:pt x="115" y="257"/>
                      </a:lnTo>
                      <a:lnTo>
                        <a:pt x="80" y="211"/>
                      </a:lnTo>
                      <a:lnTo>
                        <a:pt x="48" y="165"/>
                      </a:lnTo>
                      <a:lnTo>
                        <a:pt x="22" y="116"/>
                      </a:lnTo>
                      <a:lnTo>
                        <a:pt x="0" y="67"/>
                      </a:lnTo>
                      <a:lnTo>
                        <a:pt x="3" y="57"/>
                      </a:lnTo>
                      <a:lnTo>
                        <a:pt x="9" y="48"/>
                      </a:lnTo>
                      <a:lnTo>
                        <a:pt x="18" y="38"/>
                      </a:lnTo>
                      <a:lnTo>
                        <a:pt x="30" y="27"/>
                      </a:lnTo>
                      <a:lnTo>
                        <a:pt x="42" y="17"/>
                      </a:lnTo>
                      <a:lnTo>
                        <a:pt x="53" y="10"/>
                      </a:lnTo>
                      <a:lnTo>
                        <a:pt x="63" y="3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auto">
                <a:xfrm>
                  <a:off x="207645" y="389890"/>
                  <a:ext cx="27940" cy="12700"/>
                </a:xfrm>
                <a:custGeom>
                  <a:avLst/>
                  <a:gdLst>
                    <a:gd name="T0" fmla="*/ 24 w 176"/>
                    <a:gd name="T1" fmla="*/ 11 h 60"/>
                    <a:gd name="T2" fmla="*/ 28 w 176"/>
                    <a:gd name="T3" fmla="*/ 11 h 60"/>
                    <a:gd name="T4" fmla="*/ 34 w 176"/>
                    <a:gd name="T5" fmla="*/ 11 h 60"/>
                    <a:gd name="T6" fmla="*/ 40 w 176"/>
                    <a:gd name="T7" fmla="*/ 11 h 60"/>
                    <a:gd name="T8" fmla="*/ 47 w 176"/>
                    <a:gd name="T9" fmla="*/ 11 h 60"/>
                    <a:gd name="T10" fmla="*/ 55 w 176"/>
                    <a:gd name="T11" fmla="*/ 10 h 60"/>
                    <a:gd name="T12" fmla="*/ 62 w 176"/>
                    <a:gd name="T13" fmla="*/ 10 h 60"/>
                    <a:gd name="T14" fmla="*/ 69 w 176"/>
                    <a:gd name="T15" fmla="*/ 10 h 60"/>
                    <a:gd name="T16" fmla="*/ 78 w 176"/>
                    <a:gd name="T17" fmla="*/ 10 h 60"/>
                    <a:gd name="T18" fmla="*/ 85 w 176"/>
                    <a:gd name="T19" fmla="*/ 9 h 60"/>
                    <a:gd name="T20" fmla="*/ 93 w 176"/>
                    <a:gd name="T21" fmla="*/ 8 h 60"/>
                    <a:gd name="T22" fmla="*/ 102 w 176"/>
                    <a:gd name="T23" fmla="*/ 7 h 60"/>
                    <a:gd name="T24" fmla="*/ 110 w 176"/>
                    <a:gd name="T25" fmla="*/ 6 h 60"/>
                    <a:gd name="T26" fmla="*/ 117 w 176"/>
                    <a:gd name="T27" fmla="*/ 4 h 60"/>
                    <a:gd name="T28" fmla="*/ 125 w 176"/>
                    <a:gd name="T29" fmla="*/ 3 h 60"/>
                    <a:gd name="T30" fmla="*/ 132 w 176"/>
                    <a:gd name="T31" fmla="*/ 2 h 60"/>
                    <a:gd name="T32" fmla="*/ 140 w 176"/>
                    <a:gd name="T33" fmla="*/ 1 h 60"/>
                    <a:gd name="T34" fmla="*/ 150 w 176"/>
                    <a:gd name="T35" fmla="*/ 0 h 60"/>
                    <a:gd name="T36" fmla="*/ 160 w 176"/>
                    <a:gd name="T37" fmla="*/ 2 h 60"/>
                    <a:gd name="T38" fmla="*/ 167 w 176"/>
                    <a:gd name="T39" fmla="*/ 4 h 60"/>
                    <a:gd name="T40" fmla="*/ 174 w 176"/>
                    <a:gd name="T41" fmla="*/ 11 h 60"/>
                    <a:gd name="T42" fmla="*/ 176 w 176"/>
                    <a:gd name="T43" fmla="*/ 17 h 60"/>
                    <a:gd name="T44" fmla="*/ 176 w 176"/>
                    <a:gd name="T45" fmla="*/ 25 h 60"/>
                    <a:gd name="T46" fmla="*/ 170 w 176"/>
                    <a:gd name="T47" fmla="*/ 33 h 60"/>
                    <a:gd name="T48" fmla="*/ 162 w 176"/>
                    <a:gd name="T49" fmla="*/ 44 h 60"/>
                    <a:gd name="T50" fmla="*/ 154 w 176"/>
                    <a:gd name="T51" fmla="*/ 45 h 60"/>
                    <a:gd name="T52" fmla="*/ 145 w 176"/>
                    <a:gd name="T53" fmla="*/ 47 h 60"/>
                    <a:gd name="T54" fmla="*/ 137 w 176"/>
                    <a:gd name="T55" fmla="*/ 49 h 60"/>
                    <a:gd name="T56" fmla="*/ 128 w 176"/>
                    <a:gd name="T57" fmla="*/ 52 h 60"/>
                    <a:gd name="T58" fmla="*/ 120 w 176"/>
                    <a:gd name="T59" fmla="*/ 53 h 60"/>
                    <a:gd name="T60" fmla="*/ 111 w 176"/>
                    <a:gd name="T61" fmla="*/ 54 h 60"/>
                    <a:gd name="T62" fmla="*/ 103 w 176"/>
                    <a:gd name="T63" fmla="*/ 55 h 60"/>
                    <a:gd name="T64" fmla="*/ 96 w 176"/>
                    <a:gd name="T65" fmla="*/ 57 h 60"/>
                    <a:gd name="T66" fmla="*/ 86 w 176"/>
                    <a:gd name="T67" fmla="*/ 57 h 60"/>
                    <a:gd name="T68" fmla="*/ 78 w 176"/>
                    <a:gd name="T69" fmla="*/ 59 h 60"/>
                    <a:gd name="T70" fmla="*/ 68 w 176"/>
                    <a:gd name="T71" fmla="*/ 59 h 60"/>
                    <a:gd name="T72" fmla="*/ 61 w 176"/>
                    <a:gd name="T73" fmla="*/ 60 h 60"/>
                    <a:gd name="T74" fmla="*/ 51 w 176"/>
                    <a:gd name="T75" fmla="*/ 59 h 60"/>
                    <a:gd name="T76" fmla="*/ 42 w 176"/>
                    <a:gd name="T77" fmla="*/ 59 h 60"/>
                    <a:gd name="T78" fmla="*/ 33 w 176"/>
                    <a:gd name="T79" fmla="*/ 59 h 60"/>
                    <a:gd name="T80" fmla="*/ 26 w 176"/>
                    <a:gd name="T81" fmla="*/ 59 h 60"/>
                    <a:gd name="T82" fmla="*/ 14 w 176"/>
                    <a:gd name="T83" fmla="*/ 54 h 60"/>
                    <a:gd name="T84" fmla="*/ 6 w 176"/>
                    <a:gd name="T85" fmla="*/ 47 h 60"/>
                    <a:gd name="T86" fmla="*/ 1 w 176"/>
                    <a:gd name="T87" fmla="*/ 39 h 60"/>
                    <a:gd name="T88" fmla="*/ 0 w 176"/>
                    <a:gd name="T89" fmla="*/ 31 h 60"/>
                    <a:gd name="T90" fmla="*/ 1 w 176"/>
                    <a:gd name="T91" fmla="*/ 22 h 60"/>
                    <a:gd name="T92" fmla="*/ 6 w 176"/>
                    <a:gd name="T93" fmla="*/ 16 h 60"/>
                    <a:gd name="T94" fmla="*/ 14 w 176"/>
                    <a:gd name="T95" fmla="*/ 11 h 60"/>
                    <a:gd name="T96" fmla="*/ 24 w 176"/>
                    <a:gd name="T97" fmla="*/ 11 h 60"/>
                    <a:gd name="T98" fmla="*/ 24 w 176"/>
                    <a:gd name="T99" fmla="*/ 1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60">
                      <a:moveTo>
                        <a:pt x="24" y="11"/>
                      </a:move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47" y="11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69" y="10"/>
                      </a:lnTo>
                      <a:lnTo>
                        <a:pt x="78" y="10"/>
                      </a:lnTo>
                      <a:lnTo>
                        <a:pt x="85" y="9"/>
                      </a:lnTo>
                      <a:lnTo>
                        <a:pt x="93" y="8"/>
                      </a:lnTo>
                      <a:lnTo>
                        <a:pt x="102" y="7"/>
                      </a:lnTo>
                      <a:lnTo>
                        <a:pt x="110" y="6"/>
                      </a:lnTo>
                      <a:lnTo>
                        <a:pt x="117" y="4"/>
                      </a:lnTo>
                      <a:lnTo>
                        <a:pt x="125" y="3"/>
                      </a:lnTo>
                      <a:lnTo>
                        <a:pt x="132" y="2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2"/>
                      </a:lnTo>
                      <a:lnTo>
                        <a:pt x="167" y="4"/>
                      </a:lnTo>
                      <a:lnTo>
                        <a:pt x="174" y="11"/>
                      </a:lnTo>
                      <a:lnTo>
                        <a:pt x="176" y="17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2" y="44"/>
                      </a:lnTo>
                      <a:lnTo>
                        <a:pt x="154" y="45"/>
                      </a:lnTo>
                      <a:lnTo>
                        <a:pt x="145" y="47"/>
                      </a:lnTo>
                      <a:lnTo>
                        <a:pt x="137" y="49"/>
                      </a:lnTo>
                      <a:lnTo>
                        <a:pt x="128" y="52"/>
                      </a:lnTo>
                      <a:lnTo>
                        <a:pt x="120" y="53"/>
                      </a:lnTo>
                      <a:lnTo>
                        <a:pt x="111" y="54"/>
                      </a:lnTo>
                      <a:lnTo>
                        <a:pt x="103" y="55"/>
                      </a:lnTo>
                      <a:lnTo>
                        <a:pt x="96" y="57"/>
                      </a:lnTo>
                      <a:lnTo>
                        <a:pt x="86" y="57"/>
                      </a:lnTo>
                      <a:lnTo>
                        <a:pt x="78" y="59"/>
                      </a:lnTo>
                      <a:lnTo>
                        <a:pt x="68" y="59"/>
                      </a:lnTo>
                      <a:lnTo>
                        <a:pt x="61" y="60"/>
                      </a:lnTo>
                      <a:lnTo>
                        <a:pt x="51" y="59"/>
                      </a:lnTo>
                      <a:lnTo>
                        <a:pt x="42" y="59"/>
                      </a:lnTo>
                      <a:lnTo>
                        <a:pt x="33" y="59"/>
                      </a:lnTo>
                      <a:lnTo>
                        <a:pt x="26" y="59"/>
                      </a:lnTo>
                      <a:lnTo>
                        <a:pt x="14" y="54"/>
                      </a:lnTo>
                      <a:lnTo>
                        <a:pt x="6" y="47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2"/>
                      </a:lnTo>
                      <a:lnTo>
                        <a:pt x="6" y="16"/>
                      </a:lnTo>
                      <a:lnTo>
                        <a:pt x="14" y="11"/>
                      </a:lnTo>
                      <a:lnTo>
                        <a:pt x="24" y="11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488950" y="276860"/>
                  <a:ext cx="20955" cy="20955"/>
                </a:xfrm>
                <a:custGeom>
                  <a:avLst/>
                  <a:gdLst>
                    <a:gd name="T0" fmla="*/ 131 w 136"/>
                    <a:gd name="T1" fmla="*/ 0 h 101"/>
                    <a:gd name="T2" fmla="*/ 136 w 136"/>
                    <a:gd name="T3" fmla="*/ 67 h 101"/>
                    <a:gd name="T4" fmla="*/ 128 w 136"/>
                    <a:gd name="T5" fmla="*/ 70 h 101"/>
                    <a:gd name="T6" fmla="*/ 121 w 136"/>
                    <a:gd name="T7" fmla="*/ 75 h 101"/>
                    <a:gd name="T8" fmla="*/ 113 w 136"/>
                    <a:gd name="T9" fmla="*/ 79 h 101"/>
                    <a:gd name="T10" fmla="*/ 106 w 136"/>
                    <a:gd name="T11" fmla="*/ 84 h 101"/>
                    <a:gd name="T12" fmla="*/ 97 w 136"/>
                    <a:gd name="T13" fmla="*/ 86 h 101"/>
                    <a:gd name="T14" fmla="*/ 89 w 136"/>
                    <a:gd name="T15" fmla="*/ 90 h 101"/>
                    <a:gd name="T16" fmla="*/ 80 w 136"/>
                    <a:gd name="T17" fmla="*/ 93 h 101"/>
                    <a:gd name="T18" fmla="*/ 73 w 136"/>
                    <a:gd name="T19" fmla="*/ 97 h 101"/>
                    <a:gd name="T20" fmla="*/ 64 w 136"/>
                    <a:gd name="T21" fmla="*/ 98 h 101"/>
                    <a:gd name="T22" fmla="*/ 56 w 136"/>
                    <a:gd name="T23" fmla="*/ 99 h 101"/>
                    <a:gd name="T24" fmla="*/ 48 w 136"/>
                    <a:gd name="T25" fmla="*/ 100 h 101"/>
                    <a:gd name="T26" fmla="*/ 40 w 136"/>
                    <a:gd name="T27" fmla="*/ 101 h 101"/>
                    <a:gd name="T28" fmla="*/ 33 w 136"/>
                    <a:gd name="T29" fmla="*/ 101 h 101"/>
                    <a:gd name="T30" fmla="*/ 26 w 136"/>
                    <a:gd name="T31" fmla="*/ 101 h 101"/>
                    <a:gd name="T32" fmla="*/ 20 w 136"/>
                    <a:gd name="T33" fmla="*/ 100 h 101"/>
                    <a:gd name="T34" fmla="*/ 15 w 136"/>
                    <a:gd name="T35" fmla="*/ 99 h 101"/>
                    <a:gd name="T36" fmla="*/ 4 w 136"/>
                    <a:gd name="T37" fmla="*/ 89 h 101"/>
                    <a:gd name="T38" fmla="*/ 0 w 136"/>
                    <a:gd name="T39" fmla="*/ 78 h 101"/>
                    <a:gd name="T40" fmla="*/ 0 w 136"/>
                    <a:gd name="T41" fmla="*/ 73 h 101"/>
                    <a:gd name="T42" fmla="*/ 4 w 136"/>
                    <a:gd name="T43" fmla="*/ 68 h 101"/>
                    <a:gd name="T44" fmla="*/ 8 w 136"/>
                    <a:gd name="T45" fmla="*/ 64 h 101"/>
                    <a:gd name="T46" fmla="*/ 15 w 136"/>
                    <a:gd name="T47" fmla="*/ 62 h 101"/>
                    <a:gd name="T48" fmla="*/ 22 w 136"/>
                    <a:gd name="T49" fmla="*/ 59 h 101"/>
                    <a:gd name="T50" fmla="*/ 31 w 136"/>
                    <a:gd name="T51" fmla="*/ 56 h 101"/>
                    <a:gd name="T52" fmla="*/ 38 w 136"/>
                    <a:gd name="T53" fmla="*/ 54 h 101"/>
                    <a:gd name="T54" fmla="*/ 46 w 136"/>
                    <a:gd name="T55" fmla="*/ 52 h 101"/>
                    <a:gd name="T56" fmla="*/ 54 w 136"/>
                    <a:gd name="T57" fmla="*/ 48 h 101"/>
                    <a:gd name="T58" fmla="*/ 61 w 136"/>
                    <a:gd name="T59" fmla="*/ 45 h 101"/>
                    <a:gd name="T60" fmla="*/ 68 w 136"/>
                    <a:gd name="T61" fmla="*/ 41 h 101"/>
                    <a:gd name="T62" fmla="*/ 77 w 136"/>
                    <a:gd name="T63" fmla="*/ 38 h 101"/>
                    <a:gd name="T64" fmla="*/ 83 w 136"/>
                    <a:gd name="T65" fmla="*/ 33 h 101"/>
                    <a:gd name="T66" fmla="*/ 90 w 136"/>
                    <a:gd name="T67" fmla="*/ 29 h 101"/>
                    <a:gd name="T68" fmla="*/ 97 w 136"/>
                    <a:gd name="T69" fmla="*/ 24 h 101"/>
                    <a:gd name="T70" fmla="*/ 104 w 136"/>
                    <a:gd name="T71" fmla="*/ 21 h 101"/>
                    <a:gd name="T72" fmla="*/ 110 w 136"/>
                    <a:gd name="T73" fmla="*/ 15 h 101"/>
                    <a:gd name="T74" fmla="*/ 118 w 136"/>
                    <a:gd name="T75" fmla="*/ 10 h 101"/>
                    <a:gd name="T76" fmla="*/ 124 w 136"/>
                    <a:gd name="T77" fmla="*/ 5 h 101"/>
                    <a:gd name="T78" fmla="*/ 131 w 136"/>
                    <a:gd name="T79" fmla="*/ 0 h 101"/>
                    <a:gd name="T80" fmla="*/ 131 w 136"/>
                    <a:gd name="T8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6" h="101">
                      <a:moveTo>
                        <a:pt x="131" y="0"/>
                      </a:moveTo>
                      <a:lnTo>
                        <a:pt x="136" y="67"/>
                      </a:lnTo>
                      <a:lnTo>
                        <a:pt x="128" y="70"/>
                      </a:lnTo>
                      <a:lnTo>
                        <a:pt x="121" y="75"/>
                      </a:lnTo>
                      <a:lnTo>
                        <a:pt x="113" y="79"/>
                      </a:lnTo>
                      <a:lnTo>
                        <a:pt x="106" y="84"/>
                      </a:lnTo>
                      <a:lnTo>
                        <a:pt x="97" y="86"/>
                      </a:lnTo>
                      <a:lnTo>
                        <a:pt x="89" y="90"/>
                      </a:lnTo>
                      <a:lnTo>
                        <a:pt x="80" y="93"/>
                      </a:lnTo>
                      <a:lnTo>
                        <a:pt x="73" y="97"/>
                      </a:lnTo>
                      <a:lnTo>
                        <a:pt x="64" y="98"/>
                      </a:lnTo>
                      <a:lnTo>
                        <a:pt x="56" y="99"/>
                      </a:lnTo>
                      <a:lnTo>
                        <a:pt x="48" y="100"/>
                      </a:lnTo>
                      <a:lnTo>
                        <a:pt x="40" y="101"/>
                      </a:lnTo>
                      <a:lnTo>
                        <a:pt x="33" y="101"/>
                      </a:lnTo>
                      <a:lnTo>
                        <a:pt x="26" y="101"/>
                      </a:lnTo>
                      <a:lnTo>
                        <a:pt x="20" y="100"/>
                      </a:lnTo>
                      <a:lnTo>
                        <a:pt x="15" y="99"/>
                      </a:lnTo>
                      <a:lnTo>
                        <a:pt x="4" y="89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4" y="68"/>
                      </a:lnTo>
                      <a:lnTo>
                        <a:pt x="8" y="64"/>
                      </a:lnTo>
                      <a:lnTo>
                        <a:pt x="15" y="62"/>
                      </a:lnTo>
                      <a:lnTo>
                        <a:pt x="22" y="59"/>
                      </a:lnTo>
                      <a:lnTo>
                        <a:pt x="31" y="56"/>
                      </a:lnTo>
                      <a:lnTo>
                        <a:pt x="38" y="54"/>
                      </a:lnTo>
                      <a:lnTo>
                        <a:pt x="46" y="52"/>
                      </a:lnTo>
                      <a:lnTo>
                        <a:pt x="54" y="48"/>
                      </a:lnTo>
                      <a:lnTo>
                        <a:pt x="61" y="45"/>
                      </a:lnTo>
                      <a:lnTo>
                        <a:pt x="68" y="41"/>
                      </a:lnTo>
                      <a:lnTo>
                        <a:pt x="77" y="38"/>
                      </a:lnTo>
                      <a:lnTo>
                        <a:pt x="83" y="33"/>
                      </a:lnTo>
                      <a:lnTo>
                        <a:pt x="90" y="29"/>
                      </a:lnTo>
                      <a:lnTo>
                        <a:pt x="97" y="24"/>
                      </a:lnTo>
                      <a:lnTo>
                        <a:pt x="104" y="21"/>
                      </a:lnTo>
                      <a:lnTo>
                        <a:pt x="110" y="15"/>
                      </a:lnTo>
                      <a:lnTo>
                        <a:pt x="118" y="10"/>
                      </a:lnTo>
                      <a:lnTo>
                        <a:pt x="124" y="5"/>
                      </a:lnTo>
                      <a:lnTo>
                        <a:pt x="131" y="0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14"/>
                <p:cNvSpPr>
                  <a:spLocks/>
                </p:cNvSpPr>
                <p:nvPr/>
              </p:nvSpPr>
              <p:spPr bwMode="auto">
                <a:xfrm>
                  <a:off x="146050" y="183515"/>
                  <a:ext cx="139700" cy="99695"/>
                </a:xfrm>
                <a:custGeom>
                  <a:avLst/>
                  <a:gdLst>
                    <a:gd name="T0" fmla="*/ 4 w 878"/>
                    <a:gd name="T1" fmla="*/ 397 h 469"/>
                    <a:gd name="T2" fmla="*/ 19 w 878"/>
                    <a:gd name="T3" fmla="*/ 381 h 469"/>
                    <a:gd name="T4" fmla="*/ 44 w 878"/>
                    <a:gd name="T5" fmla="*/ 371 h 469"/>
                    <a:gd name="T6" fmla="*/ 77 w 878"/>
                    <a:gd name="T7" fmla="*/ 359 h 469"/>
                    <a:gd name="T8" fmla="*/ 127 w 878"/>
                    <a:gd name="T9" fmla="*/ 347 h 469"/>
                    <a:gd name="T10" fmla="*/ 196 w 878"/>
                    <a:gd name="T11" fmla="*/ 332 h 469"/>
                    <a:gd name="T12" fmla="*/ 274 w 878"/>
                    <a:gd name="T13" fmla="*/ 317 h 469"/>
                    <a:gd name="T14" fmla="*/ 347 w 878"/>
                    <a:gd name="T15" fmla="*/ 299 h 469"/>
                    <a:gd name="T16" fmla="*/ 402 w 878"/>
                    <a:gd name="T17" fmla="*/ 286 h 469"/>
                    <a:gd name="T18" fmla="*/ 430 w 878"/>
                    <a:gd name="T19" fmla="*/ 271 h 469"/>
                    <a:gd name="T20" fmla="*/ 467 w 878"/>
                    <a:gd name="T21" fmla="*/ 240 h 469"/>
                    <a:gd name="T22" fmla="*/ 518 w 878"/>
                    <a:gd name="T23" fmla="*/ 191 h 469"/>
                    <a:gd name="T24" fmla="*/ 576 w 878"/>
                    <a:gd name="T25" fmla="*/ 138 h 469"/>
                    <a:gd name="T26" fmla="*/ 633 w 878"/>
                    <a:gd name="T27" fmla="*/ 86 h 469"/>
                    <a:gd name="T28" fmla="*/ 685 w 878"/>
                    <a:gd name="T29" fmla="*/ 51 h 469"/>
                    <a:gd name="T30" fmla="*/ 721 w 878"/>
                    <a:gd name="T31" fmla="*/ 26 h 469"/>
                    <a:gd name="T32" fmla="*/ 752 w 878"/>
                    <a:gd name="T33" fmla="*/ 11 h 469"/>
                    <a:gd name="T34" fmla="*/ 778 w 878"/>
                    <a:gd name="T35" fmla="*/ 3 h 469"/>
                    <a:gd name="T36" fmla="*/ 802 w 878"/>
                    <a:gd name="T37" fmla="*/ 1 h 469"/>
                    <a:gd name="T38" fmla="*/ 826 w 878"/>
                    <a:gd name="T39" fmla="*/ 1 h 469"/>
                    <a:gd name="T40" fmla="*/ 852 w 878"/>
                    <a:gd name="T41" fmla="*/ 6 h 469"/>
                    <a:gd name="T42" fmla="*/ 868 w 878"/>
                    <a:gd name="T43" fmla="*/ 16 h 469"/>
                    <a:gd name="T44" fmla="*/ 878 w 878"/>
                    <a:gd name="T45" fmla="*/ 36 h 469"/>
                    <a:gd name="T46" fmla="*/ 878 w 878"/>
                    <a:gd name="T47" fmla="*/ 55 h 469"/>
                    <a:gd name="T48" fmla="*/ 873 w 878"/>
                    <a:gd name="T49" fmla="*/ 77 h 469"/>
                    <a:gd name="T50" fmla="*/ 861 w 878"/>
                    <a:gd name="T51" fmla="*/ 97 h 469"/>
                    <a:gd name="T52" fmla="*/ 836 w 878"/>
                    <a:gd name="T53" fmla="*/ 122 h 469"/>
                    <a:gd name="T54" fmla="*/ 796 w 878"/>
                    <a:gd name="T55" fmla="*/ 152 h 469"/>
                    <a:gd name="T56" fmla="*/ 752 w 878"/>
                    <a:gd name="T57" fmla="*/ 188 h 469"/>
                    <a:gd name="T58" fmla="*/ 710 w 878"/>
                    <a:gd name="T59" fmla="*/ 226 h 469"/>
                    <a:gd name="T60" fmla="*/ 680 w 878"/>
                    <a:gd name="T61" fmla="*/ 265 h 469"/>
                    <a:gd name="T62" fmla="*/ 644 w 878"/>
                    <a:gd name="T63" fmla="*/ 299 h 469"/>
                    <a:gd name="T64" fmla="*/ 598 w 878"/>
                    <a:gd name="T65" fmla="*/ 331 h 469"/>
                    <a:gd name="T66" fmla="*/ 543 w 878"/>
                    <a:gd name="T67" fmla="*/ 358 h 469"/>
                    <a:gd name="T68" fmla="*/ 491 w 878"/>
                    <a:gd name="T69" fmla="*/ 381 h 469"/>
                    <a:gd name="T70" fmla="*/ 446 w 878"/>
                    <a:gd name="T71" fmla="*/ 401 h 469"/>
                    <a:gd name="T72" fmla="*/ 411 w 878"/>
                    <a:gd name="T73" fmla="*/ 414 h 469"/>
                    <a:gd name="T74" fmla="*/ 376 w 878"/>
                    <a:gd name="T75" fmla="*/ 419 h 469"/>
                    <a:gd name="T76" fmla="*/ 342 w 878"/>
                    <a:gd name="T77" fmla="*/ 423 h 469"/>
                    <a:gd name="T78" fmla="*/ 309 w 878"/>
                    <a:gd name="T79" fmla="*/ 424 h 469"/>
                    <a:gd name="T80" fmla="*/ 280 w 878"/>
                    <a:gd name="T81" fmla="*/ 429 h 469"/>
                    <a:gd name="T82" fmla="*/ 256 w 878"/>
                    <a:gd name="T83" fmla="*/ 437 h 469"/>
                    <a:gd name="T84" fmla="*/ 231 w 878"/>
                    <a:gd name="T85" fmla="*/ 446 h 469"/>
                    <a:gd name="T86" fmla="*/ 201 w 878"/>
                    <a:gd name="T87" fmla="*/ 455 h 469"/>
                    <a:gd name="T88" fmla="*/ 170 w 878"/>
                    <a:gd name="T89" fmla="*/ 463 h 469"/>
                    <a:gd name="T90" fmla="*/ 137 w 878"/>
                    <a:gd name="T91" fmla="*/ 468 h 469"/>
                    <a:gd name="T92" fmla="*/ 102 w 878"/>
                    <a:gd name="T93" fmla="*/ 469 h 469"/>
                    <a:gd name="T94" fmla="*/ 67 w 878"/>
                    <a:gd name="T95" fmla="*/ 462 h 469"/>
                    <a:gd name="T96" fmla="*/ 39 w 878"/>
                    <a:gd name="T97" fmla="*/ 450 h 469"/>
                    <a:gd name="T98" fmla="*/ 12 w 878"/>
                    <a:gd name="T99" fmla="*/ 430 h 469"/>
                    <a:gd name="T100" fmla="*/ 1 w 878"/>
                    <a:gd name="T101" fmla="*/ 402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8" h="469">
                      <a:moveTo>
                        <a:pt x="1" y="402"/>
                      </a:moveTo>
                      <a:lnTo>
                        <a:pt x="1" y="400"/>
                      </a:lnTo>
                      <a:lnTo>
                        <a:pt x="4" y="397"/>
                      </a:lnTo>
                      <a:lnTo>
                        <a:pt x="7" y="392"/>
                      </a:lnTo>
                      <a:lnTo>
                        <a:pt x="16" y="386"/>
                      </a:lnTo>
                      <a:lnTo>
                        <a:pt x="19" y="381"/>
                      </a:lnTo>
                      <a:lnTo>
                        <a:pt x="27" y="378"/>
                      </a:lnTo>
                      <a:lnTo>
                        <a:pt x="34" y="374"/>
                      </a:lnTo>
                      <a:lnTo>
                        <a:pt x="44" y="371"/>
                      </a:lnTo>
                      <a:lnTo>
                        <a:pt x="53" y="366"/>
                      </a:lnTo>
                      <a:lnTo>
                        <a:pt x="64" y="363"/>
                      </a:lnTo>
                      <a:lnTo>
                        <a:pt x="77" y="359"/>
                      </a:lnTo>
                      <a:lnTo>
                        <a:pt x="93" y="356"/>
                      </a:lnTo>
                      <a:lnTo>
                        <a:pt x="108" y="351"/>
                      </a:lnTo>
                      <a:lnTo>
                        <a:pt x="127" y="347"/>
                      </a:lnTo>
                      <a:lnTo>
                        <a:pt x="147" y="342"/>
                      </a:lnTo>
                      <a:lnTo>
                        <a:pt x="172" y="338"/>
                      </a:lnTo>
                      <a:lnTo>
                        <a:pt x="196" y="332"/>
                      </a:lnTo>
                      <a:lnTo>
                        <a:pt x="221" y="327"/>
                      </a:lnTo>
                      <a:lnTo>
                        <a:pt x="246" y="321"/>
                      </a:lnTo>
                      <a:lnTo>
                        <a:pt x="274" y="317"/>
                      </a:lnTo>
                      <a:lnTo>
                        <a:pt x="298" y="311"/>
                      </a:lnTo>
                      <a:lnTo>
                        <a:pt x="324" y="305"/>
                      </a:lnTo>
                      <a:lnTo>
                        <a:pt x="347" y="299"/>
                      </a:lnTo>
                      <a:lnTo>
                        <a:pt x="368" y="295"/>
                      </a:lnTo>
                      <a:lnTo>
                        <a:pt x="386" y="289"/>
                      </a:lnTo>
                      <a:lnTo>
                        <a:pt x="402" y="286"/>
                      </a:lnTo>
                      <a:lnTo>
                        <a:pt x="414" y="281"/>
                      </a:lnTo>
                      <a:lnTo>
                        <a:pt x="424" y="278"/>
                      </a:lnTo>
                      <a:lnTo>
                        <a:pt x="430" y="271"/>
                      </a:lnTo>
                      <a:lnTo>
                        <a:pt x="441" y="263"/>
                      </a:lnTo>
                      <a:lnTo>
                        <a:pt x="453" y="252"/>
                      </a:lnTo>
                      <a:lnTo>
                        <a:pt x="467" y="240"/>
                      </a:lnTo>
                      <a:lnTo>
                        <a:pt x="482" y="225"/>
                      </a:lnTo>
                      <a:lnTo>
                        <a:pt x="500" y="208"/>
                      </a:lnTo>
                      <a:lnTo>
                        <a:pt x="518" y="191"/>
                      </a:lnTo>
                      <a:lnTo>
                        <a:pt x="537" y="175"/>
                      </a:lnTo>
                      <a:lnTo>
                        <a:pt x="555" y="155"/>
                      </a:lnTo>
                      <a:lnTo>
                        <a:pt x="576" y="138"/>
                      </a:lnTo>
                      <a:lnTo>
                        <a:pt x="594" y="120"/>
                      </a:lnTo>
                      <a:lnTo>
                        <a:pt x="615" y="104"/>
                      </a:lnTo>
                      <a:lnTo>
                        <a:pt x="633" y="86"/>
                      </a:lnTo>
                      <a:lnTo>
                        <a:pt x="651" y="74"/>
                      </a:lnTo>
                      <a:lnTo>
                        <a:pt x="668" y="60"/>
                      </a:lnTo>
                      <a:lnTo>
                        <a:pt x="685" y="51"/>
                      </a:lnTo>
                      <a:lnTo>
                        <a:pt x="698" y="40"/>
                      </a:lnTo>
                      <a:lnTo>
                        <a:pt x="710" y="33"/>
                      </a:lnTo>
                      <a:lnTo>
                        <a:pt x="721" y="26"/>
                      </a:lnTo>
                      <a:lnTo>
                        <a:pt x="733" y="22"/>
                      </a:lnTo>
                      <a:lnTo>
                        <a:pt x="743" y="15"/>
                      </a:lnTo>
                      <a:lnTo>
                        <a:pt x="752" y="11"/>
                      </a:lnTo>
                      <a:lnTo>
                        <a:pt x="761" y="8"/>
                      </a:lnTo>
                      <a:lnTo>
                        <a:pt x="770" y="7"/>
                      </a:lnTo>
                      <a:lnTo>
                        <a:pt x="778" y="3"/>
                      </a:lnTo>
                      <a:lnTo>
                        <a:pt x="786" y="2"/>
                      </a:lnTo>
                      <a:lnTo>
                        <a:pt x="793" y="1"/>
                      </a:lnTo>
                      <a:lnTo>
                        <a:pt x="802" y="1"/>
                      </a:lnTo>
                      <a:lnTo>
                        <a:pt x="809" y="0"/>
                      </a:lnTo>
                      <a:lnTo>
                        <a:pt x="817" y="0"/>
                      </a:lnTo>
                      <a:lnTo>
                        <a:pt x="826" y="1"/>
                      </a:lnTo>
                      <a:lnTo>
                        <a:pt x="837" y="2"/>
                      </a:lnTo>
                      <a:lnTo>
                        <a:pt x="844" y="2"/>
                      </a:lnTo>
                      <a:lnTo>
                        <a:pt x="852" y="6"/>
                      </a:lnTo>
                      <a:lnTo>
                        <a:pt x="858" y="8"/>
                      </a:lnTo>
                      <a:lnTo>
                        <a:pt x="865" y="13"/>
                      </a:lnTo>
                      <a:lnTo>
                        <a:pt x="868" y="16"/>
                      </a:lnTo>
                      <a:lnTo>
                        <a:pt x="872" y="22"/>
                      </a:lnTo>
                      <a:lnTo>
                        <a:pt x="874" y="29"/>
                      </a:lnTo>
                      <a:lnTo>
                        <a:pt x="878" y="36"/>
                      </a:lnTo>
                      <a:lnTo>
                        <a:pt x="878" y="41"/>
                      </a:lnTo>
                      <a:lnTo>
                        <a:pt x="878" y="48"/>
                      </a:lnTo>
                      <a:lnTo>
                        <a:pt x="878" y="55"/>
                      </a:lnTo>
                      <a:lnTo>
                        <a:pt x="878" y="63"/>
                      </a:lnTo>
                      <a:lnTo>
                        <a:pt x="875" y="70"/>
                      </a:lnTo>
                      <a:lnTo>
                        <a:pt x="873" y="77"/>
                      </a:lnTo>
                      <a:lnTo>
                        <a:pt x="871" y="84"/>
                      </a:lnTo>
                      <a:lnTo>
                        <a:pt x="868" y="91"/>
                      </a:lnTo>
                      <a:lnTo>
                        <a:pt x="861" y="97"/>
                      </a:lnTo>
                      <a:lnTo>
                        <a:pt x="855" y="105"/>
                      </a:lnTo>
                      <a:lnTo>
                        <a:pt x="845" y="112"/>
                      </a:lnTo>
                      <a:lnTo>
                        <a:pt x="836" y="122"/>
                      </a:lnTo>
                      <a:lnTo>
                        <a:pt x="822" y="131"/>
                      </a:lnTo>
                      <a:lnTo>
                        <a:pt x="810" y="142"/>
                      </a:lnTo>
                      <a:lnTo>
                        <a:pt x="796" y="152"/>
                      </a:lnTo>
                      <a:lnTo>
                        <a:pt x="782" y="165"/>
                      </a:lnTo>
                      <a:lnTo>
                        <a:pt x="767" y="175"/>
                      </a:lnTo>
                      <a:lnTo>
                        <a:pt x="752" y="188"/>
                      </a:lnTo>
                      <a:lnTo>
                        <a:pt x="738" y="200"/>
                      </a:lnTo>
                      <a:lnTo>
                        <a:pt x="724" y="213"/>
                      </a:lnTo>
                      <a:lnTo>
                        <a:pt x="710" y="226"/>
                      </a:lnTo>
                      <a:lnTo>
                        <a:pt x="699" y="238"/>
                      </a:lnTo>
                      <a:lnTo>
                        <a:pt x="688" y="251"/>
                      </a:lnTo>
                      <a:lnTo>
                        <a:pt x="680" y="265"/>
                      </a:lnTo>
                      <a:lnTo>
                        <a:pt x="669" y="276"/>
                      </a:lnTo>
                      <a:lnTo>
                        <a:pt x="658" y="288"/>
                      </a:lnTo>
                      <a:lnTo>
                        <a:pt x="644" y="299"/>
                      </a:lnTo>
                      <a:lnTo>
                        <a:pt x="630" y="311"/>
                      </a:lnTo>
                      <a:lnTo>
                        <a:pt x="613" y="320"/>
                      </a:lnTo>
                      <a:lnTo>
                        <a:pt x="598" y="331"/>
                      </a:lnTo>
                      <a:lnTo>
                        <a:pt x="580" y="340"/>
                      </a:lnTo>
                      <a:lnTo>
                        <a:pt x="563" y="350"/>
                      </a:lnTo>
                      <a:lnTo>
                        <a:pt x="543" y="358"/>
                      </a:lnTo>
                      <a:lnTo>
                        <a:pt x="525" y="366"/>
                      </a:lnTo>
                      <a:lnTo>
                        <a:pt x="507" y="373"/>
                      </a:lnTo>
                      <a:lnTo>
                        <a:pt x="491" y="381"/>
                      </a:lnTo>
                      <a:lnTo>
                        <a:pt x="473" y="388"/>
                      </a:lnTo>
                      <a:lnTo>
                        <a:pt x="459" y="395"/>
                      </a:lnTo>
                      <a:lnTo>
                        <a:pt x="446" y="401"/>
                      </a:lnTo>
                      <a:lnTo>
                        <a:pt x="435" y="407"/>
                      </a:lnTo>
                      <a:lnTo>
                        <a:pt x="423" y="410"/>
                      </a:lnTo>
                      <a:lnTo>
                        <a:pt x="411" y="414"/>
                      </a:lnTo>
                      <a:lnTo>
                        <a:pt x="399" y="416"/>
                      </a:lnTo>
                      <a:lnTo>
                        <a:pt x="388" y="418"/>
                      </a:lnTo>
                      <a:lnTo>
                        <a:pt x="376" y="419"/>
                      </a:lnTo>
                      <a:lnTo>
                        <a:pt x="364" y="420"/>
                      </a:lnTo>
                      <a:lnTo>
                        <a:pt x="353" y="422"/>
                      </a:lnTo>
                      <a:lnTo>
                        <a:pt x="342" y="423"/>
                      </a:lnTo>
                      <a:lnTo>
                        <a:pt x="331" y="423"/>
                      </a:lnTo>
                      <a:lnTo>
                        <a:pt x="320" y="424"/>
                      </a:lnTo>
                      <a:lnTo>
                        <a:pt x="309" y="424"/>
                      </a:lnTo>
                      <a:lnTo>
                        <a:pt x="300" y="426"/>
                      </a:lnTo>
                      <a:lnTo>
                        <a:pt x="289" y="426"/>
                      </a:lnTo>
                      <a:lnTo>
                        <a:pt x="280" y="429"/>
                      </a:lnTo>
                      <a:lnTo>
                        <a:pt x="272" y="431"/>
                      </a:lnTo>
                      <a:lnTo>
                        <a:pt x="265" y="434"/>
                      </a:lnTo>
                      <a:lnTo>
                        <a:pt x="256" y="437"/>
                      </a:lnTo>
                      <a:lnTo>
                        <a:pt x="248" y="440"/>
                      </a:lnTo>
                      <a:lnTo>
                        <a:pt x="239" y="442"/>
                      </a:lnTo>
                      <a:lnTo>
                        <a:pt x="231" y="446"/>
                      </a:lnTo>
                      <a:lnTo>
                        <a:pt x="221" y="448"/>
                      </a:lnTo>
                      <a:lnTo>
                        <a:pt x="213" y="452"/>
                      </a:lnTo>
                      <a:lnTo>
                        <a:pt x="201" y="455"/>
                      </a:lnTo>
                      <a:lnTo>
                        <a:pt x="191" y="459"/>
                      </a:lnTo>
                      <a:lnTo>
                        <a:pt x="180" y="461"/>
                      </a:lnTo>
                      <a:lnTo>
                        <a:pt x="170" y="463"/>
                      </a:lnTo>
                      <a:lnTo>
                        <a:pt x="159" y="464"/>
                      </a:lnTo>
                      <a:lnTo>
                        <a:pt x="149" y="467"/>
                      </a:lnTo>
                      <a:lnTo>
                        <a:pt x="137" y="468"/>
                      </a:lnTo>
                      <a:lnTo>
                        <a:pt x="124" y="469"/>
                      </a:lnTo>
                      <a:lnTo>
                        <a:pt x="112" y="469"/>
                      </a:lnTo>
                      <a:lnTo>
                        <a:pt x="102" y="469"/>
                      </a:lnTo>
                      <a:lnTo>
                        <a:pt x="88" y="467"/>
                      </a:lnTo>
                      <a:lnTo>
                        <a:pt x="77" y="465"/>
                      </a:lnTo>
                      <a:lnTo>
                        <a:pt x="67" y="462"/>
                      </a:lnTo>
                      <a:lnTo>
                        <a:pt x="57" y="459"/>
                      </a:lnTo>
                      <a:lnTo>
                        <a:pt x="46" y="454"/>
                      </a:lnTo>
                      <a:lnTo>
                        <a:pt x="39" y="450"/>
                      </a:lnTo>
                      <a:lnTo>
                        <a:pt x="30" y="446"/>
                      </a:lnTo>
                      <a:lnTo>
                        <a:pt x="24" y="441"/>
                      </a:lnTo>
                      <a:lnTo>
                        <a:pt x="12" y="430"/>
                      </a:lnTo>
                      <a:lnTo>
                        <a:pt x="5" y="419"/>
                      </a:lnTo>
                      <a:lnTo>
                        <a:pt x="0" y="410"/>
                      </a:lnTo>
                      <a:lnTo>
                        <a:pt x="1" y="402"/>
                      </a:lnTo>
                      <a:lnTo>
                        <a:pt x="1" y="40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15"/>
                <p:cNvSpPr>
                  <a:spLocks/>
                </p:cNvSpPr>
                <p:nvPr/>
              </p:nvSpPr>
              <p:spPr bwMode="auto">
                <a:xfrm>
                  <a:off x="295910" y="103505"/>
                  <a:ext cx="172720" cy="140970"/>
                </a:xfrm>
                <a:custGeom>
                  <a:avLst/>
                  <a:gdLst>
                    <a:gd name="T0" fmla="*/ 0 w 1088"/>
                    <a:gd name="T1" fmla="*/ 568 h 664"/>
                    <a:gd name="T2" fmla="*/ 3 w 1088"/>
                    <a:gd name="T3" fmla="*/ 603 h 664"/>
                    <a:gd name="T4" fmla="*/ 22 w 1088"/>
                    <a:gd name="T5" fmla="*/ 633 h 664"/>
                    <a:gd name="T6" fmla="*/ 63 w 1088"/>
                    <a:gd name="T7" fmla="*/ 656 h 664"/>
                    <a:gd name="T8" fmla="*/ 133 w 1088"/>
                    <a:gd name="T9" fmla="*/ 661 h 664"/>
                    <a:gd name="T10" fmla="*/ 228 w 1088"/>
                    <a:gd name="T11" fmla="*/ 638 h 664"/>
                    <a:gd name="T12" fmla="*/ 327 w 1088"/>
                    <a:gd name="T13" fmla="*/ 598 h 664"/>
                    <a:gd name="T14" fmla="*/ 413 w 1088"/>
                    <a:gd name="T15" fmla="*/ 552 h 664"/>
                    <a:gd name="T16" fmla="*/ 492 w 1088"/>
                    <a:gd name="T17" fmla="*/ 520 h 664"/>
                    <a:gd name="T18" fmla="*/ 605 w 1088"/>
                    <a:gd name="T19" fmla="*/ 521 h 664"/>
                    <a:gd name="T20" fmla="*/ 732 w 1088"/>
                    <a:gd name="T21" fmla="*/ 537 h 664"/>
                    <a:gd name="T22" fmla="*/ 850 w 1088"/>
                    <a:gd name="T23" fmla="*/ 553 h 664"/>
                    <a:gd name="T24" fmla="*/ 948 w 1088"/>
                    <a:gd name="T25" fmla="*/ 547 h 664"/>
                    <a:gd name="T26" fmla="*/ 1035 w 1088"/>
                    <a:gd name="T27" fmla="*/ 520 h 664"/>
                    <a:gd name="T28" fmla="*/ 1084 w 1088"/>
                    <a:gd name="T29" fmla="*/ 469 h 664"/>
                    <a:gd name="T30" fmla="*/ 1069 w 1088"/>
                    <a:gd name="T31" fmla="*/ 393 h 664"/>
                    <a:gd name="T32" fmla="*/ 997 w 1088"/>
                    <a:gd name="T33" fmla="*/ 309 h 664"/>
                    <a:gd name="T34" fmla="*/ 950 w 1088"/>
                    <a:gd name="T35" fmla="*/ 265 h 664"/>
                    <a:gd name="T36" fmla="*/ 920 w 1088"/>
                    <a:gd name="T37" fmla="*/ 245 h 664"/>
                    <a:gd name="T38" fmla="*/ 894 w 1088"/>
                    <a:gd name="T39" fmla="*/ 229 h 664"/>
                    <a:gd name="T40" fmla="*/ 849 w 1088"/>
                    <a:gd name="T41" fmla="*/ 204 h 664"/>
                    <a:gd name="T42" fmla="*/ 781 w 1088"/>
                    <a:gd name="T43" fmla="*/ 175 h 664"/>
                    <a:gd name="T44" fmla="*/ 710 w 1088"/>
                    <a:gd name="T45" fmla="*/ 145 h 664"/>
                    <a:gd name="T46" fmla="*/ 658 w 1088"/>
                    <a:gd name="T47" fmla="*/ 117 h 664"/>
                    <a:gd name="T48" fmla="*/ 626 w 1088"/>
                    <a:gd name="T49" fmla="*/ 98 h 664"/>
                    <a:gd name="T50" fmla="*/ 583 w 1088"/>
                    <a:gd name="T51" fmla="*/ 93 h 664"/>
                    <a:gd name="T52" fmla="*/ 540 w 1088"/>
                    <a:gd name="T53" fmla="*/ 92 h 664"/>
                    <a:gd name="T54" fmla="*/ 498 w 1088"/>
                    <a:gd name="T55" fmla="*/ 87 h 664"/>
                    <a:gd name="T56" fmla="*/ 452 w 1088"/>
                    <a:gd name="T57" fmla="*/ 70 h 664"/>
                    <a:gd name="T58" fmla="*/ 378 w 1088"/>
                    <a:gd name="T59" fmla="*/ 44 h 664"/>
                    <a:gd name="T60" fmla="*/ 295 w 1088"/>
                    <a:gd name="T61" fmla="*/ 18 h 664"/>
                    <a:gd name="T62" fmla="*/ 227 w 1088"/>
                    <a:gd name="T63" fmla="*/ 2 h 664"/>
                    <a:gd name="T64" fmla="*/ 181 w 1088"/>
                    <a:gd name="T65" fmla="*/ 0 h 664"/>
                    <a:gd name="T66" fmla="*/ 138 w 1088"/>
                    <a:gd name="T67" fmla="*/ 8 h 664"/>
                    <a:gd name="T68" fmla="*/ 106 w 1088"/>
                    <a:gd name="T69" fmla="*/ 25 h 664"/>
                    <a:gd name="T70" fmla="*/ 96 w 1088"/>
                    <a:gd name="T71" fmla="*/ 53 h 664"/>
                    <a:gd name="T72" fmla="*/ 106 w 1088"/>
                    <a:gd name="T73" fmla="*/ 91 h 664"/>
                    <a:gd name="T74" fmla="*/ 128 w 1088"/>
                    <a:gd name="T75" fmla="*/ 131 h 664"/>
                    <a:gd name="T76" fmla="*/ 152 w 1088"/>
                    <a:gd name="T77" fmla="*/ 169 h 664"/>
                    <a:gd name="T78" fmla="*/ 168 w 1088"/>
                    <a:gd name="T79" fmla="*/ 205 h 664"/>
                    <a:gd name="T80" fmla="*/ 169 w 1088"/>
                    <a:gd name="T81" fmla="*/ 237 h 664"/>
                    <a:gd name="T82" fmla="*/ 167 w 1088"/>
                    <a:gd name="T83" fmla="*/ 272 h 664"/>
                    <a:gd name="T84" fmla="*/ 155 w 1088"/>
                    <a:gd name="T85" fmla="*/ 306 h 664"/>
                    <a:gd name="T86" fmla="*/ 133 w 1088"/>
                    <a:gd name="T87" fmla="*/ 337 h 664"/>
                    <a:gd name="T88" fmla="*/ 97 w 1088"/>
                    <a:gd name="T89" fmla="*/ 370 h 664"/>
                    <a:gd name="T90" fmla="*/ 59 w 1088"/>
                    <a:gd name="T91" fmla="*/ 425 h 664"/>
                    <a:gd name="T92" fmla="*/ 28 w 1088"/>
                    <a:gd name="T93" fmla="*/ 484 h 664"/>
                    <a:gd name="T94" fmla="*/ 9 w 1088"/>
                    <a:gd name="T95" fmla="*/ 532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8" h="664">
                      <a:moveTo>
                        <a:pt x="7" y="541"/>
                      </a:moveTo>
                      <a:lnTo>
                        <a:pt x="4" y="550"/>
                      </a:lnTo>
                      <a:lnTo>
                        <a:pt x="3" y="560"/>
                      </a:lnTo>
                      <a:lnTo>
                        <a:pt x="0" y="568"/>
                      </a:lnTo>
                      <a:lnTo>
                        <a:pt x="0" y="578"/>
                      </a:lnTo>
                      <a:lnTo>
                        <a:pt x="0" y="586"/>
                      </a:lnTo>
                      <a:lnTo>
                        <a:pt x="1" y="594"/>
                      </a:lnTo>
                      <a:lnTo>
                        <a:pt x="3" y="603"/>
                      </a:lnTo>
                      <a:lnTo>
                        <a:pt x="6" y="612"/>
                      </a:lnTo>
                      <a:lnTo>
                        <a:pt x="10" y="619"/>
                      </a:lnTo>
                      <a:lnTo>
                        <a:pt x="15" y="626"/>
                      </a:lnTo>
                      <a:lnTo>
                        <a:pt x="22" y="633"/>
                      </a:lnTo>
                      <a:lnTo>
                        <a:pt x="30" y="639"/>
                      </a:lnTo>
                      <a:lnTo>
                        <a:pt x="39" y="645"/>
                      </a:lnTo>
                      <a:lnTo>
                        <a:pt x="51" y="651"/>
                      </a:lnTo>
                      <a:lnTo>
                        <a:pt x="63" y="656"/>
                      </a:lnTo>
                      <a:lnTo>
                        <a:pt x="79" y="661"/>
                      </a:lnTo>
                      <a:lnTo>
                        <a:pt x="94" y="662"/>
                      </a:lnTo>
                      <a:lnTo>
                        <a:pt x="114" y="664"/>
                      </a:lnTo>
                      <a:lnTo>
                        <a:pt x="133" y="661"/>
                      </a:lnTo>
                      <a:lnTo>
                        <a:pt x="156" y="659"/>
                      </a:lnTo>
                      <a:lnTo>
                        <a:pt x="178" y="653"/>
                      </a:lnTo>
                      <a:lnTo>
                        <a:pt x="203" y="646"/>
                      </a:lnTo>
                      <a:lnTo>
                        <a:pt x="228" y="638"/>
                      </a:lnTo>
                      <a:lnTo>
                        <a:pt x="254" y="630"/>
                      </a:lnTo>
                      <a:lnTo>
                        <a:pt x="278" y="620"/>
                      </a:lnTo>
                      <a:lnTo>
                        <a:pt x="303" y="609"/>
                      </a:lnTo>
                      <a:lnTo>
                        <a:pt x="327" y="598"/>
                      </a:lnTo>
                      <a:lnTo>
                        <a:pt x="351" y="586"/>
                      </a:lnTo>
                      <a:lnTo>
                        <a:pt x="373" y="574"/>
                      </a:lnTo>
                      <a:lnTo>
                        <a:pt x="395" y="563"/>
                      </a:lnTo>
                      <a:lnTo>
                        <a:pt x="413" y="552"/>
                      </a:lnTo>
                      <a:lnTo>
                        <a:pt x="431" y="541"/>
                      </a:lnTo>
                      <a:lnTo>
                        <a:pt x="448" y="531"/>
                      </a:lnTo>
                      <a:lnTo>
                        <a:pt x="469" y="524"/>
                      </a:lnTo>
                      <a:lnTo>
                        <a:pt x="492" y="520"/>
                      </a:lnTo>
                      <a:lnTo>
                        <a:pt x="518" y="518"/>
                      </a:lnTo>
                      <a:lnTo>
                        <a:pt x="546" y="517"/>
                      </a:lnTo>
                      <a:lnTo>
                        <a:pt x="575" y="518"/>
                      </a:lnTo>
                      <a:lnTo>
                        <a:pt x="605" y="521"/>
                      </a:lnTo>
                      <a:lnTo>
                        <a:pt x="638" y="525"/>
                      </a:lnTo>
                      <a:lnTo>
                        <a:pt x="669" y="529"/>
                      </a:lnTo>
                      <a:lnTo>
                        <a:pt x="700" y="533"/>
                      </a:lnTo>
                      <a:lnTo>
                        <a:pt x="732" y="537"/>
                      </a:lnTo>
                      <a:lnTo>
                        <a:pt x="764" y="543"/>
                      </a:lnTo>
                      <a:lnTo>
                        <a:pt x="793" y="546"/>
                      </a:lnTo>
                      <a:lnTo>
                        <a:pt x="824" y="551"/>
                      </a:lnTo>
                      <a:lnTo>
                        <a:pt x="850" y="553"/>
                      </a:lnTo>
                      <a:lnTo>
                        <a:pt x="877" y="554"/>
                      </a:lnTo>
                      <a:lnTo>
                        <a:pt x="900" y="553"/>
                      </a:lnTo>
                      <a:lnTo>
                        <a:pt x="924" y="551"/>
                      </a:lnTo>
                      <a:lnTo>
                        <a:pt x="948" y="547"/>
                      </a:lnTo>
                      <a:lnTo>
                        <a:pt x="972" y="543"/>
                      </a:lnTo>
                      <a:lnTo>
                        <a:pt x="994" y="536"/>
                      </a:lnTo>
                      <a:lnTo>
                        <a:pt x="1015" y="529"/>
                      </a:lnTo>
                      <a:lnTo>
                        <a:pt x="1035" y="520"/>
                      </a:lnTo>
                      <a:lnTo>
                        <a:pt x="1053" y="510"/>
                      </a:lnTo>
                      <a:lnTo>
                        <a:pt x="1066" y="498"/>
                      </a:lnTo>
                      <a:lnTo>
                        <a:pt x="1077" y="484"/>
                      </a:lnTo>
                      <a:lnTo>
                        <a:pt x="1084" y="469"/>
                      </a:lnTo>
                      <a:lnTo>
                        <a:pt x="1088" y="453"/>
                      </a:lnTo>
                      <a:lnTo>
                        <a:pt x="1087" y="434"/>
                      </a:lnTo>
                      <a:lnTo>
                        <a:pt x="1081" y="415"/>
                      </a:lnTo>
                      <a:lnTo>
                        <a:pt x="1069" y="393"/>
                      </a:lnTo>
                      <a:lnTo>
                        <a:pt x="1052" y="370"/>
                      </a:lnTo>
                      <a:lnTo>
                        <a:pt x="1030" y="346"/>
                      </a:lnTo>
                      <a:lnTo>
                        <a:pt x="1013" y="326"/>
                      </a:lnTo>
                      <a:lnTo>
                        <a:pt x="997" y="309"/>
                      </a:lnTo>
                      <a:lnTo>
                        <a:pt x="984" y="295"/>
                      </a:lnTo>
                      <a:lnTo>
                        <a:pt x="971" y="282"/>
                      </a:lnTo>
                      <a:lnTo>
                        <a:pt x="960" y="273"/>
                      </a:lnTo>
                      <a:lnTo>
                        <a:pt x="950" y="265"/>
                      </a:lnTo>
                      <a:lnTo>
                        <a:pt x="943" y="259"/>
                      </a:lnTo>
                      <a:lnTo>
                        <a:pt x="935" y="252"/>
                      </a:lnTo>
                      <a:lnTo>
                        <a:pt x="927" y="249"/>
                      </a:lnTo>
                      <a:lnTo>
                        <a:pt x="920" y="245"/>
                      </a:lnTo>
                      <a:lnTo>
                        <a:pt x="914" y="242"/>
                      </a:lnTo>
                      <a:lnTo>
                        <a:pt x="907" y="237"/>
                      </a:lnTo>
                      <a:lnTo>
                        <a:pt x="901" y="234"/>
                      </a:lnTo>
                      <a:lnTo>
                        <a:pt x="894" y="229"/>
                      </a:lnTo>
                      <a:lnTo>
                        <a:pt x="886" y="225"/>
                      </a:lnTo>
                      <a:lnTo>
                        <a:pt x="875" y="218"/>
                      </a:lnTo>
                      <a:lnTo>
                        <a:pt x="863" y="211"/>
                      </a:lnTo>
                      <a:lnTo>
                        <a:pt x="849" y="204"/>
                      </a:lnTo>
                      <a:lnTo>
                        <a:pt x="834" y="198"/>
                      </a:lnTo>
                      <a:lnTo>
                        <a:pt x="816" y="190"/>
                      </a:lnTo>
                      <a:lnTo>
                        <a:pt x="799" y="183"/>
                      </a:lnTo>
                      <a:lnTo>
                        <a:pt x="781" y="175"/>
                      </a:lnTo>
                      <a:lnTo>
                        <a:pt x="764" y="168"/>
                      </a:lnTo>
                      <a:lnTo>
                        <a:pt x="746" y="160"/>
                      </a:lnTo>
                      <a:lnTo>
                        <a:pt x="728" y="152"/>
                      </a:lnTo>
                      <a:lnTo>
                        <a:pt x="710" y="145"/>
                      </a:lnTo>
                      <a:lnTo>
                        <a:pt x="696" y="138"/>
                      </a:lnTo>
                      <a:lnTo>
                        <a:pt x="681" y="131"/>
                      </a:lnTo>
                      <a:lnTo>
                        <a:pt x="669" y="124"/>
                      </a:lnTo>
                      <a:lnTo>
                        <a:pt x="658" y="117"/>
                      </a:lnTo>
                      <a:lnTo>
                        <a:pt x="652" y="112"/>
                      </a:lnTo>
                      <a:lnTo>
                        <a:pt x="644" y="105"/>
                      </a:lnTo>
                      <a:lnTo>
                        <a:pt x="635" y="101"/>
                      </a:lnTo>
                      <a:lnTo>
                        <a:pt x="626" y="98"/>
                      </a:lnTo>
                      <a:lnTo>
                        <a:pt x="616" y="97"/>
                      </a:lnTo>
                      <a:lnTo>
                        <a:pt x="605" y="94"/>
                      </a:lnTo>
                      <a:lnTo>
                        <a:pt x="594" y="93"/>
                      </a:lnTo>
                      <a:lnTo>
                        <a:pt x="583" y="93"/>
                      </a:lnTo>
                      <a:lnTo>
                        <a:pt x="574" y="93"/>
                      </a:lnTo>
                      <a:lnTo>
                        <a:pt x="562" y="92"/>
                      </a:lnTo>
                      <a:lnTo>
                        <a:pt x="551" y="92"/>
                      </a:lnTo>
                      <a:lnTo>
                        <a:pt x="540" y="92"/>
                      </a:lnTo>
                      <a:lnTo>
                        <a:pt x="529" y="92"/>
                      </a:lnTo>
                      <a:lnTo>
                        <a:pt x="518" y="91"/>
                      </a:lnTo>
                      <a:lnTo>
                        <a:pt x="507" y="90"/>
                      </a:lnTo>
                      <a:lnTo>
                        <a:pt x="498" y="87"/>
                      </a:lnTo>
                      <a:lnTo>
                        <a:pt x="490" y="85"/>
                      </a:lnTo>
                      <a:lnTo>
                        <a:pt x="479" y="80"/>
                      </a:lnTo>
                      <a:lnTo>
                        <a:pt x="466" y="76"/>
                      </a:lnTo>
                      <a:lnTo>
                        <a:pt x="452" y="70"/>
                      </a:lnTo>
                      <a:lnTo>
                        <a:pt x="436" y="64"/>
                      </a:lnTo>
                      <a:lnTo>
                        <a:pt x="418" y="57"/>
                      </a:lnTo>
                      <a:lnTo>
                        <a:pt x="397" y="51"/>
                      </a:lnTo>
                      <a:lnTo>
                        <a:pt x="378" y="44"/>
                      </a:lnTo>
                      <a:lnTo>
                        <a:pt x="359" y="38"/>
                      </a:lnTo>
                      <a:lnTo>
                        <a:pt x="337" y="31"/>
                      </a:lnTo>
                      <a:lnTo>
                        <a:pt x="316" y="24"/>
                      </a:lnTo>
                      <a:lnTo>
                        <a:pt x="295" y="18"/>
                      </a:lnTo>
                      <a:lnTo>
                        <a:pt x="277" y="14"/>
                      </a:lnTo>
                      <a:lnTo>
                        <a:pt x="259" y="9"/>
                      </a:lnTo>
                      <a:lnTo>
                        <a:pt x="243" y="6"/>
                      </a:lnTo>
                      <a:lnTo>
                        <a:pt x="227" y="2"/>
                      </a:lnTo>
                      <a:lnTo>
                        <a:pt x="216" y="2"/>
                      </a:lnTo>
                      <a:lnTo>
                        <a:pt x="204" y="0"/>
                      </a:lnTo>
                      <a:lnTo>
                        <a:pt x="192" y="0"/>
                      </a:lnTo>
                      <a:lnTo>
                        <a:pt x="181" y="0"/>
                      </a:lnTo>
                      <a:lnTo>
                        <a:pt x="170" y="1"/>
                      </a:lnTo>
                      <a:lnTo>
                        <a:pt x="160" y="2"/>
                      </a:lnTo>
                      <a:lnTo>
                        <a:pt x="149" y="4"/>
                      </a:lnTo>
                      <a:lnTo>
                        <a:pt x="138" y="8"/>
                      </a:lnTo>
                      <a:lnTo>
                        <a:pt x="131" y="11"/>
                      </a:lnTo>
                      <a:lnTo>
                        <a:pt x="121" y="15"/>
                      </a:lnTo>
                      <a:lnTo>
                        <a:pt x="114" y="19"/>
                      </a:lnTo>
                      <a:lnTo>
                        <a:pt x="106" y="25"/>
                      </a:lnTo>
                      <a:lnTo>
                        <a:pt x="103" y="32"/>
                      </a:lnTo>
                      <a:lnTo>
                        <a:pt x="98" y="38"/>
                      </a:lnTo>
                      <a:lnTo>
                        <a:pt x="97" y="46"/>
                      </a:lnTo>
                      <a:lnTo>
                        <a:pt x="96" y="53"/>
                      </a:lnTo>
                      <a:lnTo>
                        <a:pt x="98" y="63"/>
                      </a:lnTo>
                      <a:lnTo>
                        <a:pt x="99" y="71"/>
                      </a:lnTo>
                      <a:lnTo>
                        <a:pt x="103" y="80"/>
                      </a:lnTo>
                      <a:lnTo>
                        <a:pt x="106" y="91"/>
                      </a:lnTo>
                      <a:lnTo>
                        <a:pt x="111" y="101"/>
                      </a:lnTo>
                      <a:lnTo>
                        <a:pt x="116" y="110"/>
                      </a:lnTo>
                      <a:lnTo>
                        <a:pt x="122" y="121"/>
                      </a:lnTo>
                      <a:lnTo>
                        <a:pt x="128" y="131"/>
                      </a:lnTo>
                      <a:lnTo>
                        <a:pt x="135" y="142"/>
                      </a:lnTo>
                      <a:lnTo>
                        <a:pt x="141" y="151"/>
                      </a:lnTo>
                      <a:lnTo>
                        <a:pt x="147" y="160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2" y="188"/>
                      </a:lnTo>
                      <a:lnTo>
                        <a:pt x="166" y="197"/>
                      </a:lnTo>
                      <a:lnTo>
                        <a:pt x="168" y="205"/>
                      </a:lnTo>
                      <a:lnTo>
                        <a:pt x="170" y="214"/>
                      </a:lnTo>
                      <a:lnTo>
                        <a:pt x="169" y="221"/>
                      </a:lnTo>
                      <a:lnTo>
                        <a:pt x="169" y="229"/>
                      </a:lnTo>
                      <a:lnTo>
                        <a:pt x="169" y="237"/>
                      </a:lnTo>
                      <a:lnTo>
                        <a:pt x="169" y="246"/>
                      </a:lnTo>
                      <a:lnTo>
                        <a:pt x="168" y="255"/>
                      </a:lnTo>
                      <a:lnTo>
                        <a:pt x="168" y="264"/>
                      </a:lnTo>
                      <a:lnTo>
                        <a:pt x="167" y="272"/>
                      </a:lnTo>
                      <a:lnTo>
                        <a:pt x="166" y="282"/>
                      </a:lnTo>
                      <a:lnTo>
                        <a:pt x="162" y="290"/>
                      </a:lnTo>
                      <a:lnTo>
                        <a:pt x="160" y="298"/>
                      </a:lnTo>
                      <a:lnTo>
                        <a:pt x="155" y="306"/>
                      </a:lnTo>
                      <a:lnTo>
                        <a:pt x="151" y="316"/>
                      </a:lnTo>
                      <a:lnTo>
                        <a:pt x="145" y="323"/>
                      </a:lnTo>
                      <a:lnTo>
                        <a:pt x="140" y="331"/>
                      </a:lnTo>
                      <a:lnTo>
                        <a:pt x="133" y="337"/>
                      </a:lnTo>
                      <a:lnTo>
                        <a:pt x="126" y="344"/>
                      </a:lnTo>
                      <a:lnTo>
                        <a:pt x="116" y="350"/>
                      </a:lnTo>
                      <a:lnTo>
                        <a:pt x="106" y="361"/>
                      </a:lnTo>
                      <a:lnTo>
                        <a:pt x="97" y="370"/>
                      </a:lnTo>
                      <a:lnTo>
                        <a:pt x="88" y="384"/>
                      </a:lnTo>
                      <a:lnTo>
                        <a:pt x="79" y="396"/>
                      </a:lnTo>
                      <a:lnTo>
                        <a:pt x="69" y="410"/>
                      </a:lnTo>
                      <a:lnTo>
                        <a:pt x="59" y="425"/>
                      </a:lnTo>
                      <a:lnTo>
                        <a:pt x="52" y="441"/>
                      </a:lnTo>
                      <a:lnTo>
                        <a:pt x="42" y="455"/>
                      </a:lnTo>
                      <a:lnTo>
                        <a:pt x="35" y="470"/>
                      </a:lnTo>
                      <a:lnTo>
                        <a:pt x="28" y="484"/>
                      </a:lnTo>
                      <a:lnTo>
                        <a:pt x="22" y="499"/>
                      </a:lnTo>
                      <a:lnTo>
                        <a:pt x="16" y="512"/>
                      </a:lnTo>
                      <a:lnTo>
                        <a:pt x="12" y="523"/>
                      </a:lnTo>
                      <a:lnTo>
                        <a:pt x="9" y="532"/>
                      </a:lnTo>
                      <a:lnTo>
                        <a:pt x="7" y="541"/>
                      </a:lnTo>
                      <a:lnTo>
                        <a:pt x="7" y="541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16"/>
                <p:cNvSpPr>
                  <a:spLocks/>
                </p:cNvSpPr>
                <p:nvPr/>
              </p:nvSpPr>
              <p:spPr bwMode="auto">
                <a:xfrm>
                  <a:off x="186055" y="246380"/>
                  <a:ext cx="99695" cy="57150"/>
                </a:xfrm>
                <a:custGeom>
                  <a:avLst/>
                  <a:gdLst>
                    <a:gd name="T0" fmla="*/ 3 w 627"/>
                    <a:gd name="T1" fmla="*/ 237 h 271"/>
                    <a:gd name="T2" fmla="*/ 0 w 627"/>
                    <a:gd name="T3" fmla="*/ 221 h 271"/>
                    <a:gd name="T4" fmla="*/ 8 w 627"/>
                    <a:gd name="T5" fmla="*/ 207 h 271"/>
                    <a:gd name="T6" fmla="*/ 23 w 627"/>
                    <a:gd name="T7" fmla="*/ 197 h 271"/>
                    <a:gd name="T8" fmla="*/ 46 w 627"/>
                    <a:gd name="T9" fmla="*/ 189 h 271"/>
                    <a:gd name="T10" fmla="*/ 75 w 627"/>
                    <a:gd name="T11" fmla="*/ 182 h 271"/>
                    <a:gd name="T12" fmla="*/ 108 w 627"/>
                    <a:gd name="T13" fmla="*/ 174 h 271"/>
                    <a:gd name="T14" fmla="*/ 144 w 627"/>
                    <a:gd name="T15" fmla="*/ 167 h 271"/>
                    <a:gd name="T16" fmla="*/ 174 w 627"/>
                    <a:gd name="T17" fmla="*/ 160 h 271"/>
                    <a:gd name="T18" fmla="*/ 196 w 627"/>
                    <a:gd name="T19" fmla="*/ 155 h 271"/>
                    <a:gd name="T20" fmla="*/ 214 w 627"/>
                    <a:gd name="T21" fmla="*/ 150 h 271"/>
                    <a:gd name="T22" fmla="*/ 231 w 627"/>
                    <a:gd name="T23" fmla="*/ 145 h 271"/>
                    <a:gd name="T24" fmla="*/ 247 w 627"/>
                    <a:gd name="T25" fmla="*/ 138 h 271"/>
                    <a:gd name="T26" fmla="*/ 264 w 627"/>
                    <a:gd name="T27" fmla="*/ 131 h 271"/>
                    <a:gd name="T28" fmla="*/ 283 w 627"/>
                    <a:gd name="T29" fmla="*/ 122 h 271"/>
                    <a:gd name="T30" fmla="*/ 306 w 627"/>
                    <a:gd name="T31" fmla="*/ 111 h 271"/>
                    <a:gd name="T32" fmla="*/ 334 w 627"/>
                    <a:gd name="T33" fmla="*/ 97 h 271"/>
                    <a:gd name="T34" fmla="*/ 369 w 627"/>
                    <a:gd name="T35" fmla="*/ 77 h 271"/>
                    <a:gd name="T36" fmla="*/ 412 w 627"/>
                    <a:gd name="T37" fmla="*/ 54 h 271"/>
                    <a:gd name="T38" fmla="*/ 458 w 627"/>
                    <a:gd name="T39" fmla="*/ 32 h 271"/>
                    <a:gd name="T40" fmla="*/ 504 w 627"/>
                    <a:gd name="T41" fmla="*/ 13 h 271"/>
                    <a:gd name="T42" fmla="*/ 547 w 627"/>
                    <a:gd name="T43" fmla="*/ 1 h 271"/>
                    <a:gd name="T44" fmla="*/ 585 w 627"/>
                    <a:gd name="T45" fmla="*/ 0 h 271"/>
                    <a:gd name="T46" fmla="*/ 613 w 627"/>
                    <a:gd name="T47" fmla="*/ 11 h 271"/>
                    <a:gd name="T48" fmla="*/ 627 w 627"/>
                    <a:gd name="T49" fmla="*/ 37 h 271"/>
                    <a:gd name="T50" fmla="*/ 620 w 627"/>
                    <a:gd name="T51" fmla="*/ 64 h 271"/>
                    <a:gd name="T52" fmla="*/ 598 w 627"/>
                    <a:gd name="T53" fmla="*/ 91 h 271"/>
                    <a:gd name="T54" fmla="*/ 563 w 627"/>
                    <a:gd name="T55" fmla="*/ 116 h 271"/>
                    <a:gd name="T56" fmla="*/ 524 w 627"/>
                    <a:gd name="T57" fmla="*/ 139 h 271"/>
                    <a:gd name="T58" fmla="*/ 483 w 627"/>
                    <a:gd name="T59" fmla="*/ 159 h 271"/>
                    <a:gd name="T60" fmla="*/ 447 w 627"/>
                    <a:gd name="T61" fmla="*/ 175 h 271"/>
                    <a:gd name="T62" fmla="*/ 423 w 627"/>
                    <a:gd name="T63" fmla="*/ 188 h 271"/>
                    <a:gd name="T64" fmla="*/ 410 w 627"/>
                    <a:gd name="T65" fmla="*/ 195 h 271"/>
                    <a:gd name="T66" fmla="*/ 388 w 627"/>
                    <a:gd name="T67" fmla="*/ 200 h 271"/>
                    <a:gd name="T68" fmla="*/ 359 w 627"/>
                    <a:gd name="T69" fmla="*/ 206 h 271"/>
                    <a:gd name="T70" fmla="*/ 325 w 627"/>
                    <a:gd name="T71" fmla="*/ 212 h 271"/>
                    <a:gd name="T72" fmla="*/ 289 w 627"/>
                    <a:gd name="T73" fmla="*/ 218 h 271"/>
                    <a:gd name="T74" fmla="*/ 253 w 627"/>
                    <a:gd name="T75" fmla="*/ 225 h 271"/>
                    <a:gd name="T76" fmla="*/ 221 w 627"/>
                    <a:gd name="T77" fmla="*/ 232 h 271"/>
                    <a:gd name="T78" fmla="*/ 196 w 627"/>
                    <a:gd name="T79" fmla="*/ 238 h 271"/>
                    <a:gd name="T80" fmla="*/ 180 w 627"/>
                    <a:gd name="T81" fmla="*/ 245 h 271"/>
                    <a:gd name="T82" fmla="*/ 162 w 627"/>
                    <a:gd name="T83" fmla="*/ 251 h 271"/>
                    <a:gd name="T84" fmla="*/ 144 w 627"/>
                    <a:gd name="T85" fmla="*/ 256 h 271"/>
                    <a:gd name="T86" fmla="*/ 125 w 627"/>
                    <a:gd name="T87" fmla="*/ 260 h 271"/>
                    <a:gd name="T88" fmla="*/ 104 w 627"/>
                    <a:gd name="T89" fmla="*/ 263 h 271"/>
                    <a:gd name="T90" fmla="*/ 85 w 627"/>
                    <a:gd name="T91" fmla="*/ 265 h 271"/>
                    <a:gd name="T92" fmla="*/ 67 w 627"/>
                    <a:gd name="T93" fmla="*/ 267 h 271"/>
                    <a:gd name="T94" fmla="*/ 51 w 627"/>
                    <a:gd name="T95" fmla="*/ 270 h 271"/>
                    <a:gd name="T96" fmla="*/ 39 w 627"/>
                    <a:gd name="T97" fmla="*/ 270 h 271"/>
                    <a:gd name="T98" fmla="*/ 25 w 627"/>
                    <a:gd name="T99" fmla="*/ 264 h 271"/>
                    <a:gd name="T100" fmla="*/ 11 w 627"/>
                    <a:gd name="T101" fmla="*/ 252 h 271"/>
                    <a:gd name="T102" fmla="*/ 9 w 627"/>
                    <a:gd name="T103" fmla="*/ 24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27" h="271">
                      <a:moveTo>
                        <a:pt x="9" y="249"/>
                      </a:moveTo>
                      <a:lnTo>
                        <a:pt x="3" y="237"/>
                      </a:lnTo>
                      <a:lnTo>
                        <a:pt x="0" y="229"/>
                      </a:lnTo>
                      <a:lnTo>
                        <a:pt x="0" y="221"/>
                      </a:lnTo>
                      <a:lnTo>
                        <a:pt x="4" y="214"/>
                      </a:lnTo>
                      <a:lnTo>
                        <a:pt x="8" y="207"/>
                      </a:lnTo>
                      <a:lnTo>
                        <a:pt x="15" y="202"/>
                      </a:lnTo>
                      <a:lnTo>
                        <a:pt x="23" y="197"/>
                      </a:lnTo>
                      <a:lnTo>
                        <a:pt x="35" y="193"/>
                      </a:lnTo>
                      <a:lnTo>
                        <a:pt x="46" y="189"/>
                      </a:lnTo>
                      <a:lnTo>
                        <a:pt x="61" y="185"/>
                      </a:lnTo>
                      <a:lnTo>
                        <a:pt x="75" y="182"/>
                      </a:lnTo>
                      <a:lnTo>
                        <a:pt x="92" y="178"/>
                      </a:lnTo>
                      <a:lnTo>
                        <a:pt x="108" y="174"/>
                      </a:lnTo>
                      <a:lnTo>
                        <a:pt x="126" y="170"/>
                      </a:lnTo>
                      <a:lnTo>
                        <a:pt x="144" y="167"/>
                      </a:lnTo>
                      <a:lnTo>
                        <a:pt x="163" y="164"/>
                      </a:lnTo>
                      <a:lnTo>
                        <a:pt x="174" y="160"/>
                      </a:lnTo>
                      <a:lnTo>
                        <a:pt x="186" y="158"/>
                      </a:lnTo>
                      <a:lnTo>
                        <a:pt x="196" y="155"/>
                      </a:lnTo>
                      <a:lnTo>
                        <a:pt x="206" y="153"/>
                      </a:lnTo>
                      <a:lnTo>
                        <a:pt x="214" y="150"/>
                      </a:lnTo>
                      <a:lnTo>
                        <a:pt x="223" y="147"/>
                      </a:lnTo>
                      <a:lnTo>
                        <a:pt x="231" y="145"/>
                      </a:lnTo>
                      <a:lnTo>
                        <a:pt x="239" y="143"/>
                      </a:lnTo>
                      <a:lnTo>
                        <a:pt x="247" y="138"/>
                      </a:lnTo>
                      <a:lnTo>
                        <a:pt x="255" y="135"/>
                      </a:lnTo>
                      <a:lnTo>
                        <a:pt x="264" y="131"/>
                      </a:lnTo>
                      <a:lnTo>
                        <a:pt x="274" y="128"/>
                      </a:lnTo>
                      <a:lnTo>
                        <a:pt x="283" y="122"/>
                      </a:lnTo>
                      <a:lnTo>
                        <a:pt x="295" y="116"/>
                      </a:lnTo>
                      <a:lnTo>
                        <a:pt x="306" y="111"/>
                      </a:lnTo>
                      <a:lnTo>
                        <a:pt x="320" y="106"/>
                      </a:lnTo>
                      <a:lnTo>
                        <a:pt x="334" y="97"/>
                      </a:lnTo>
                      <a:lnTo>
                        <a:pt x="351" y="87"/>
                      </a:lnTo>
                      <a:lnTo>
                        <a:pt x="369" y="77"/>
                      </a:lnTo>
                      <a:lnTo>
                        <a:pt x="390" y="67"/>
                      </a:lnTo>
                      <a:lnTo>
                        <a:pt x="412" y="54"/>
                      </a:lnTo>
                      <a:lnTo>
                        <a:pt x="435" y="44"/>
                      </a:lnTo>
                      <a:lnTo>
                        <a:pt x="458" y="32"/>
                      </a:lnTo>
                      <a:lnTo>
                        <a:pt x="482" y="23"/>
                      </a:lnTo>
                      <a:lnTo>
                        <a:pt x="504" y="13"/>
                      </a:lnTo>
                      <a:lnTo>
                        <a:pt x="527" y="7"/>
                      </a:lnTo>
                      <a:lnTo>
                        <a:pt x="547" y="1"/>
                      </a:lnTo>
                      <a:lnTo>
                        <a:pt x="568" y="0"/>
                      </a:lnTo>
                      <a:lnTo>
                        <a:pt x="585" y="0"/>
                      </a:lnTo>
                      <a:lnTo>
                        <a:pt x="600" y="4"/>
                      </a:lnTo>
                      <a:lnTo>
                        <a:pt x="613" y="11"/>
                      </a:lnTo>
                      <a:lnTo>
                        <a:pt x="623" y="24"/>
                      </a:lnTo>
                      <a:lnTo>
                        <a:pt x="627" y="37"/>
                      </a:lnTo>
                      <a:lnTo>
                        <a:pt x="626" y="51"/>
                      </a:lnTo>
                      <a:lnTo>
                        <a:pt x="620" y="64"/>
                      </a:lnTo>
                      <a:lnTo>
                        <a:pt x="611" y="78"/>
                      </a:lnTo>
                      <a:lnTo>
                        <a:pt x="598" y="91"/>
                      </a:lnTo>
                      <a:lnTo>
                        <a:pt x="582" y="105"/>
                      </a:lnTo>
                      <a:lnTo>
                        <a:pt x="563" y="116"/>
                      </a:lnTo>
                      <a:lnTo>
                        <a:pt x="545" y="129"/>
                      </a:lnTo>
                      <a:lnTo>
                        <a:pt x="524" y="139"/>
                      </a:lnTo>
                      <a:lnTo>
                        <a:pt x="504" y="150"/>
                      </a:lnTo>
                      <a:lnTo>
                        <a:pt x="483" y="159"/>
                      </a:lnTo>
                      <a:lnTo>
                        <a:pt x="465" y="169"/>
                      </a:lnTo>
                      <a:lnTo>
                        <a:pt x="447" y="175"/>
                      </a:lnTo>
                      <a:lnTo>
                        <a:pt x="434" y="182"/>
                      </a:lnTo>
                      <a:lnTo>
                        <a:pt x="423" y="188"/>
                      </a:lnTo>
                      <a:lnTo>
                        <a:pt x="417" y="192"/>
                      </a:lnTo>
                      <a:lnTo>
                        <a:pt x="410" y="195"/>
                      </a:lnTo>
                      <a:lnTo>
                        <a:pt x="400" y="197"/>
                      </a:lnTo>
                      <a:lnTo>
                        <a:pt x="388" y="200"/>
                      </a:lnTo>
                      <a:lnTo>
                        <a:pt x="375" y="204"/>
                      </a:lnTo>
                      <a:lnTo>
                        <a:pt x="359" y="206"/>
                      </a:lnTo>
                      <a:lnTo>
                        <a:pt x="343" y="208"/>
                      </a:lnTo>
                      <a:lnTo>
                        <a:pt x="325" y="212"/>
                      </a:lnTo>
                      <a:lnTo>
                        <a:pt x="308" y="215"/>
                      </a:lnTo>
                      <a:lnTo>
                        <a:pt x="289" y="218"/>
                      </a:lnTo>
                      <a:lnTo>
                        <a:pt x="271" y="221"/>
                      </a:lnTo>
                      <a:lnTo>
                        <a:pt x="253" y="225"/>
                      </a:lnTo>
                      <a:lnTo>
                        <a:pt x="237" y="228"/>
                      </a:lnTo>
                      <a:lnTo>
                        <a:pt x="221" y="232"/>
                      </a:lnTo>
                      <a:lnTo>
                        <a:pt x="208" y="235"/>
                      </a:lnTo>
                      <a:lnTo>
                        <a:pt x="196" y="238"/>
                      </a:lnTo>
                      <a:lnTo>
                        <a:pt x="189" y="243"/>
                      </a:lnTo>
                      <a:lnTo>
                        <a:pt x="180" y="245"/>
                      </a:lnTo>
                      <a:lnTo>
                        <a:pt x="172" y="249"/>
                      </a:lnTo>
                      <a:lnTo>
                        <a:pt x="162" y="251"/>
                      </a:lnTo>
                      <a:lnTo>
                        <a:pt x="154" y="255"/>
                      </a:lnTo>
                      <a:lnTo>
                        <a:pt x="144" y="256"/>
                      </a:lnTo>
                      <a:lnTo>
                        <a:pt x="134" y="258"/>
                      </a:lnTo>
                      <a:lnTo>
                        <a:pt x="125" y="260"/>
                      </a:lnTo>
                      <a:lnTo>
                        <a:pt x="115" y="263"/>
                      </a:lnTo>
                      <a:lnTo>
                        <a:pt x="104" y="263"/>
                      </a:lnTo>
                      <a:lnTo>
                        <a:pt x="95" y="264"/>
                      </a:lnTo>
                      <a:lnTo>
                        <a:pt x="85" y="265"/>
                      </a:lnTo>
                      <a:lnTo>
                        <a:pt x="76" y="266"/>
                      </a:lnTo>
                      <a:lnTo>
                        <a:pt x="67" y="267"/>
                      </a:lnTo>
                      <a:lnTo>
                        <a:pt x="60" y="268"/>
                      </a:lnTo>
                      <a:lnTo>
                        <a:pt x="51" y="270"/>
                      </a:lnTo>
                      <a:lnTo>
                        <a:pt x="46" y="271"/>
                      </a:lnTo>
                      <a:lnTo>
                        <a:pt x="39" y="270"/>
                      </a:lnTo>
                      <a:lnTo>
                        <a:pt x="32" y="267"/>
                      </a:lnTo>
                      <a:lnTo>
                        <a:pt x="25" y="264"/>
                      </a:lnTo>
                      <a:lnTo>
                        <a:pt x="20" y="260"/>
                      </a:lnTo>
                      <a:lnTo>
                        <a:pt x="11" y="252"/>
                      </a:lnTo>
                      <a:lnTo>
                        <a:pt x="9" y="249"/>
                      </a:lnTo>
                      <a:lnTo>
                        <a:pt x="9" y="24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206375" y="408940"/>
                  <a:ext cx="27940" cy="12065"/>
                </a:xfrm>
                <a:custGeom>
                  <a:avLst/>
                  <a:gdLst>
                    <a:gd name="T0" fmla="*/ 23 w 176"/>
                    <a:gd name="T1" fmla="*/ 9 h 57"/>
                    <a:gd name="T2" fmla="*/ 27 w 176"/>
                    <a:gd name="T3" fmla="*/ 9 h 57"/>
                    <a:gd name="T4" fmla="*/ 33 w 176"/>
                    <a:gd name="T5" fmla="*/ 9 h 57"/>
                    <a:gd name="T6" fmla="*/ 39 w 176"/>
                    <a:gd name="T7" fmla="*/ 9 h 57"/>
                    <a:gd name="T8" fmla="*/ 46 w 176"/>
                    <a:gd name="T9" fmla="*/ 9 h 57"/>
                    <a:gd name="T10" fmla="*/ 53 w 176"/>
                    <a:gd name="T11" fmla="*/ 9 h 57"/>
                    <a:gd name="T12" fmla="*/ 61 w 176"/>
                    <a:gd name="T13" fmla="*/ 9 h 57"/>
                    <a:gd name="T14" fmla="*/ 69 w 176"/>
                    <a:gd name="T15" fmla="*/ 9 h 57"/>
                    <a:gd name="T16" fmla="*/ 77 w 176"/>
                    <a:gd name="T17" fmla="*/ 9 h 57"/>
                    <a:gd name="T18" fmla="*/ 85 w 176"/>
                    <a:gd name="T19" fmla="*/ 8 h 57"/>
                    <a:gd name="T20" fmla="*/ 93 w 176"/>
                    <a:gd name="T21" fmla="*/ 7 h 57"/>
                    <a:gd name="T22" fmla="*/ 102 w 176"/>
                    <a:gd name="T23" fmla="*/ 5 h 57"/>
                    <a:gd name="T24" fmla="*/ 110 w 176"/>
                    <a:gd name="T25" fmla="*/ 5 h 57"/>
                    <a:gd name="T26" fmla="*/ 117 w 176"/>
                    <a:gd name="T27" fmla="*/ 3 h 57"/>
                    <a:gd name="T28" fmla="*/ 125 w 176"/>
                    <a:gd name="T29" fmla="*/ 3 h 57"/>
                    <a:gd name="T30" fmla="*/ 132 w 176"/>
                    <a:gd name="T31" fmla="*/ 1 h 57"/>
                    <a:gd name="T32" fmla="*/ 140 w 176"/>
                    <a:gd name="T33" fmla="*/ 1 h 57"/>
                    <a:gd name="T34" fmla="*/ 150 w 176"/>
                    <a:gd name="T35" fmla="*/ 0 h 57"/>
                    <a:gd name="T36" fmla="*/ 160 w 176"/>
                    <a:gd name="T37" fmla="*/ 1 h 57"/>
                    <a:gd name="T38" fmla="*/ 167 w 176"/>
                    <a:gd name="T39" fmla="*/ 4 h 57"/>
                    <a:gd name="T40" fmla="*/ 174 w 176"/>
                    <a:gd name="T41" fmla="*/ 10 h 57"/>
                    <a:gd name="T42" fmla="*/ 176 w 176"/>
                    <a:gd name="T43" fmla="*/ 16 h 57"/>
                    <a:gd name="T44" fmla="*/ 176 w 176"/>
                    <a:gd name="T45" fmla="*/ 25 h 57"/>
                    <a:gd name="T46" fmla="*/ 170 w 176"/>
                    <a:gd name="T47" fmla="*/ 33 h 57"/>
                    <a:gd name="T48" fmla="*/ 161 w 176"/>
                    <a:gd name="T49" fmla="*/ 44 h 57"/>
                    <a:gd name="T50" fmla="*/ 152 w 176"/>
                    <a:gd name="T51" fmla="*/ 45 h 57"/>
                    <a:gd name="T52" fmla="*/ 144 w 176"/>
                    <a:gd name="T53" fmla="*/ 47 h 57"/>
                    <a:gd name="T54" fmla="*/ 135 w 176"/>
                    <a:gd name="T55" fmla="*/ 48 h 57"/>
                    <a:gd name="T56" fmla="*/ 128 w 176"/>
                    <a:gd name="T57" fmla="*/ 50 h 57"/>
                    <a:gd name="T58" fmla="*/ 120 w 176"/>
                    <a:gd name="T59" fmla="*/ 52 h 57"/>
                    <a:gd name="T60" fmla="*/ 111 w 176"/>
                    <a:gd name="T61" fmla="*/ 53 h 57"/>
                    <a:gd name="T62" fmla="*/ 103 w 176"/>
                    <a:gd name="T63" fmla="*/ 54 h 57"/>
                    <a:gd name="T64" fmla="*/ 96 w 176"/>
                    <a:gd name="T65" fmla="*/ 56 h 57"/>
                    <a:gd name="T66" fmla="*/ 86 w 176"/>
                    <a:gd name="T67" fmla="*/ 56 h 57"/>
                    <a:gd name="T68" fmla="*/ 77 w 176"/>
                    <a:gd name="T69" fmla="*/ 56 h 57"/>
                    <a:gd name="T70" fmla="*/ 68 w 176"/>
                    <a:gd name="T71" fmla="*/ 56 h 57"/>
                    <a:gd name="T72" fmla="*/ 61 w 176"/>
                    <a:gd name="T73" fmla="*/ 57 h 57"/>
                    <a:gd name="T74" fmla="*/ 51 w 176"/>
                    <a:gd name="T75" fmla="*/ 56 h 57"/>
                    <a:gd name="T76" fmla="*/ 42 w 176"/>
                    <a:gd name="T77" fmla="*/ 56 h 57"/>
                    <a:gd name="T78" fmla="*/ 33 w 176"/>
                    <a:gd name="T79" fmla="*/ 55 h 57"/>
                    <a:gd name="T80" fmla="*/ 26 w 176"/>
                    <a:gd name="T81" fmla="*/ 55 h 57"/>
                    <a:gd name="T82" fmla="*/ 13 w 176"/>
                    <a:gd name="T83" fmla="*/ 50 h 57"/>
                    <a:gd name="T84" fmla="*/ 6 w 176"/>
                    <a:gd name="T85" fmla="*/ 45 h 57"/>
                    <a:gd name="T86" fmla="*/ 1 w 176"/>
                    <a:gd name="T87" fmla="*/ 37 h 57"/>
                    <a:gd name="T88" fmla="*/ 0 w 176"/>
                    <a:gd name="T89" fmla="*/ 29 h 57"/>
                    <a:gd name="T90" fmla="*/ 1 w 176"/>
                    <a:gd name="T91" fmla="*/ 19 h 57"/>
                    <a:gd name="T92" fmla="*/ 6 w 176"/>
                    <a:gd name="T93" fmla="*/ 14 h 57"/>
                    <a:gd name="T94" fmla="*/ 12 w 176"/>
                    <a:gd name="T95" fmla="*/ 9 h 57"/>
                    <a:gd name="T96" fmla="*/ 23 w 176"/>
                    <a:gd name="T97" fmla="*/ 9 h 57"/>
                    <a:gd name="T98" fmla="*/ 23 w 176"/>
                    <a:gd name="T9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57">
                      <a:moveTo>
                        <a:pt x="23" y="9"/>
                      </a:moveTo>
                      <a:lnTo>
                        <a:pt x="27" y="9"/>
                      </a:lnTo>
                      <a:lnTo>
                        <a:pt x="33" y="9"/>
                      </a:lnTo>
                      <a:lnTo>
                        <a:pt x="39" y="9"/>
                      </a:lnTo>
                      <a:lnTo>
                        <a:pt x="46" y="9"/>
                      </a:lnTo>
                      <a:lnTo>
                        <a:pt x="53" y="9"/>
                      </a:lnTo>
                      <a:lnTo>
                        <a:pt x="61" y="9"/>
                      </a:lnTo>
                      <a:lnTo>
                        <a:pt x="69" y="9"/>
                      </a:lnTo>
                      <a:lnTo>
                        <a:pt x="77" y="9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5"/>
                      </a:lnTo>
                      <a:lnTo>
                        <a:pt x="110" y="5"/>
                      </a:lnTo>
                      <a:lnTo>
                        <a:pt x="117" y="3"/>
                      </a:lnTo>
                      <a:lnTo>
                        <a:pt x="125" y="3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1"/>
                      </a:lnTo>
                      <a:lnTo>
                        <a:pt x="167" y="4"/>
                      </a:lnTo>
                      <a:lnTo>
                        <a:pt x="174" y="10"/>
                      </a:lnTo>
                      <a:lnTo>
                        <a:pt x="176" y="16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1" y="44"/>
                      </a:lnTo>
                      <a:lnTo>
                        <a:pt x="152" y="45"/>
                      </a:lnTo>
                      <a:lnTo>
                        <a:pt x="144" y="47"/>
                      </a:lnTo>
                      <a:lnTo>
                        <a:pt x="135" y="48"/>
                      </a:lnTo>
                      <a:lnTo>
                        <a:pt x="128" y="50"/>
                      </a:lnTo>
                      <a:lnTo>
                        <a:pt x="120" y="52"/>
                      </a:lnTo>
                      <a:lnTo>
                        <a:pt x="111" y="53"/>
                      </a:lnTo>
                      <a:lnTo>
                        <a:pt x="103" y="54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6"/>
                      </a:lnTo>
                      <a:lnTo>
                        <a:pt x="68" y="56"/>
                      </a:lnTo>
                      <a:lnTo>
                        <a:pt x="61" y="57"/>
                      </a:lnTo>
                      <a:lnTo>
                        <a:pt x="51" y="56"/>
                      </a:lnTo>
                      <a:lnTo>
                        <a:pt x="42" y="56"/>
                      </a:lnTo>
                      <a:lnTo>
                        <a:pt x="33" y="55"/>
                      </a:lnTo>
                      <a:lnTo>
                        <a:pt x="26" y="55"/>
                      </a:lnTo>
                      <a:lnTo>
                        <a:pt x="13" y="50"/>
                      </a:lnTo>
                      <a:lnTo>
                        <a:pt x="6" y="45"/>
                      </a:lnTo>
                      <a:lnTo>
                        <a:pt x="1" y="37"/>
                      </a:lnTo>
                      <a:lnTo>
                        <a:pt x="0" y="29"/>
                      </a:lnTo>
                      <a:lnTo>
                        <a:pt x="1" y="19"/>
                      </a:lnTo>
                      <a:lnTo>
                        <a:pt x="6" y="14"/>
                      </a:lnTo>
                      <a:lnTo>
                        <a:pt x="12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205740" y="427355"/>
                  <a:ext cx="27940" cy="12700"/>
                </a:xfrm>
                <a:custGeom>
                  <a:avLst/>
                  <a:gdLst>
                    <a:gd name="T0" fmla="*/ 23 w 178"/>
                    <a:gd name="T1" fmla="*/ 11 h 58"/>
                    <a:gd name="T2" fmla="*/ 27 w 178"/>
                    <a:gd name="T3" fmla="*/ 11 h 58"/>
                    <a:gd name="T4" fmla="*/ 33 w 178"/>
                    <a:gd name="T5" fmla="*/ 11 h 58"/>
                    <a:gd name="T6" fmla="*/ 39 w 178"/>
                    <a:gd name="T7" fmla="*/ 11 h 58"/>
                    <a:gd name="T8" fmla="*/ 46 w 178"/>
                    <a:gd name="T9" fmla="*/ 11 h 58"/>
                    <a:gd name="T10" fmla="*/ 53 w 178"/>
                    <a:gd name="T11" fmla="*/ 10 h 58"/>
                    <a:gd name="T12" fmla="*/ 61 w 178"/>
                    <a:gd name="T13" fmla="*/ 10 h 58"/>
                    <a:gd name="T14" fmla="*/ 69 w 178"/>
                    <a:gd name="T15" fmla="*/ 10 h 58"/>
                    <a:gd name="T16" fmla="*/ 77 w 178"/>
                    <a:gd name="T17" fmla="*/ 10 h 58"/>
                    <a:gd name="T18" fmla="*/ 85 w 178"/>
                    <a:gd name="T19" fmla="*/ 8 h 58"/>
                    <a:gd name="T20" fmla="*/ 93 w 178"/>
                    <a:gd name="T21" fmla="*/ 7 h 58"/>
                    <a:gd name="T22" fmla="*/ 102 w 178"/>
                    <a:gd name="T23" fmla="*/ 6 h 58"/>
                    <a:gd name="T24" fmla="*/ 110 w 178"/>
                    <a:gd name="T25" fmla="*/ 6 h 58"/>
                    <a:gd name="T26" fmla="*/ 117 w 178"/>
                    <a:gd name="T27" fmla="*/ 5 h 58"/>
                    <a:gd name="T28" fmla="*/ 125 w 178"/>
                    <a:gd name="T29" fmla="*/ 4 h 58"/>
                    <a:gd name="T30" fmla="*/ 132 w 178"/>
                    <a:gd name="T31" fmla="*/ 3 h 58"/>
                    <a:gd name="T32" fmla="*/ 140 w 178"/>
                    <a:gd name="T33" fmla="*/ 3 h 58"/>
                    <a:gd name="T34" fmla="*/ 150 w 178"/>
                    <a:gd name="T35" fmla="*/ 0 h 58"/>
                    <a:gd name="T36" fmla="*/ 160 w 178"/>
                    <a:gd name="T37" fmla="*/ 3 h 58"/>
                    <a:gd name="T38" fmla="*/ 168 w 178"/>
                    <a:gd name="T39" fmla="*/ 5 h 58"/>
                    <a:gd name="T40" fmla="*/ 175 w 178"/>
                    <a:gd name="T41" fmla="*/ 12 h 58"/>
                    <a:gd name="T42" fmla="*/ 178 w 178"/>
                    <a:gd name="T43" fmla="*/ 18 h 58"/>
                    <a:gd name="T44" fmla="*/ 178 w 178"/>
                    <a:gd name="T45" fmla="*/ 26 h 58"/>
                    <a:gd name="T46" fmla="*/ 173 w 178"/>
                    <a:gd name="T47" fmla="*/ 34 h 58"/>
                    <a:gd name="T48" fmla="*/ 163 w 178"/>
                    <a:gd name="T49" fmla="*/ 43 h 58"/>
                    <a:gd name="T50" fmla="*/ 153 w 178"/>
                    <a:gd name="T51" fmla="*/ 44 h 58"/>
                    <a:gd name="T52" fmla="*/ 146 w 178"/>
                    <a:gd name="T53" fmla="*/ 46 h 58"/>
                    <a:gd name="T54" fmla="*/ 137 w 178"/>
                    <a:gd name="T55" fmla="*/ 48 h 58"/>
                    <a:gd name="T56" fmla="*/ 129 w 178"/>
                    <a:gd name="T57" fmla="*/ 50 h 58"/>
                    <a:gd name="T58" fmla="*/ 120 w 178"/>
                    <a:gd name="T59" fmla="*/ 51 h 58"/>
                    <a:gd name="T60" fmla="*/ 112 w 178"/>
                    <a:gd name="T61" fmla="*/ 52 h 58"/>
                    <a:gd name="T62" fmla="*/ 103 w 178"/>
                    <a:gd name="T63" fmla="*/ 53 h 58"/>
                    <a:gd name="T64" fmla="*/ 96 w 178"/>
                    <a:gd name="T65" fmla="*/ 56 h 58"/>
                    <a:gd name="T66" fmla="*/ 86 w 178"/>
                    <a:gd name="T67" fmla="*/ 56 h 58"/>
                    <a:gd name="T68" fmla="*/ 77 w 178"/>
                    <a:gd name="T69" fmla="*/ 57 h 58"/>
                    <a:gd name="T70" fmla="*/ 68 w 178"/>
                    <a:gd name="T71" fmla="*/ 57 h 58"/>
                    <a:gd name="T72" fmla="*/ 59 w 178"/>
                    <a:gd name="T73" fmla="*/ 58 h 58"/>
                    <a:gd name="T74" fmla="*/ 50 w 178"/>
                    <a:gd name="T75" fmla="*/ 57 h 58"/>
                    <a:gd name="T76" fmla="*/ 42 w 178"/>
                    <a:gd name="T77" fmla="*/ 57 h 58"/>
                    <a:gd name="T78" fmla="*/ 33 w 178"/>
                    <a:gd name="T79" fmla="*/ 57 h 58"/>
                    <a:gd name="T80" fmla="*/ 26 w 178"/>
                    <a:gd name="T81" fmla="*/ 57 h 58"/>
                    <a:gd name="T82" fmla="*/ 13 w 178"/>
                    <a:gd name="T83" fmla="*/ 52 h 58"/>
                    <a:gd name="T84" fmla="*/ 6 w 178"/>
                    <a:gd name="T85" fmla="*/ 46 h 58"/>
                    <a:gd name="T86" fmla="*/ 1 w 178"/>
                    <a:gd name="T87" fmla="*/ 38 h 58"/>
                    <a:gd name="T88" fmla="*/ 0 w 178"/>
                    <a:gd name="T89" fmla="*/ 30 h 58"/>
                    <a:gd name="T90" fmla="*/ 1 w 178"/>
                    <a:gd name="T91" fmla="*/ 21 h 58"/>
                    <a:gd name="T92" fmla="*/ 6 w 178"/>
                    <a:gd name="T93" fmla="*/ 15 h 58"/>
                    <a:gd name="T94" fmla="*/ 12 w 178"/>
                    <a:gd name="T95" fmla="*/ 11 h 58"/>
                    <a:gd name="T96" fmla="*/ 23 w 178"/>
                    <a:gd name="T97" fmla="*/ 11 h 58"/>
                    <a:gd name="T98" fmla="*/ 23 w 178"/>
                    <a:gd name="T9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8" h="58">
                      <a:moveTo>
                        <a:pt x="23" y="11"/>
                      </a:moveTo>
                      <a:lnTo>
                        <a:pt x="27" y="11"/>
                      </a:lnTo>
                      <a:lnTo>
                        <a:pt x="33" y="11"/>
                      </a:lnTo>
                      <a:lnTo>
                        <a:pt x="39" y="11"/>
                      </a:lnTo>
                      <a:lnTo>
                        <a:pt x="46" y="11"/>
                      </a:lnTo>
                      <a:lnTo>
                        <a:pt x="53" y="10"/>
                      </a:lnTo>
                      <a:lnTo>
                        <a:pt x="61" y="10"/>
                      </a:lnTo>
                      <a:lnTo>
                        <a:pt x="69" y="10"/>
                      </a:lnTo>
                      <a:lnTo>
                        <a:pt x="77" y="10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6"/>
                      </a:lnTo>
                      <a:lnTo>
                        <a:pt x="110" y="6"/>
                      </a:lnTo>
                      <a:lnTo>
                        <a:pt x="117" y="5"/>
                      </a:lnTo>
                      <a:lnTo>
                        <a:pt x="125" y="4"/>
                      </a:lnTo>
                      <a:lnTo>
                        <a:pt x="132" y="3"/>
                      </a:lnTo>
                      <a:lnTo>
                        <a:pt x="140" y="3"/>
                      </a:lnTo>
                      <a:lnTo>
                        <a:pt x="150" y="0"/>
                      </a:lnTo>
                      <a:lnTo>
                        <a:pt x="160" y="3"/>
                      </a:lnTo>
                      <a:lnTo>
                        <a:pt x="168" y="5"/>
                      </a:lnTo>
                      <a:lnTo>
                        <a:pt x="175" y="12"/>
                      </a:lnTo>
                      <a:lnTo>
                        <a:pt x="178" y="18"/>
                      </a:lnTo>
                      <a:lnTo>
                        <a:pt x="178" y="26"/>
                      </a:lnTo>
                      <a:lnTo>
                        <a:pt x="173" y="34"/>
                      </a:lnTo>
                      <a:lnTo>
                        <a:pt x="163" y="43"/>
                      </a:lnTo>
                      <a:lnTo>
                        <a:pt x="153" y="44"/>
                      </a:lnTo>
                      <a:lnTo>
                        <a:pt x="146" y="46"/>
                      </a:lnTo>
                      <a:lnTo>
                        <a:pt x="137" y="48"/>
                      </a:lnTo>
                      <a:lnTo>
                        <a:pt x="129" y="50"/>
                      </a:lnTo>
                      <a:lnTo>
                        <a:pt x="120" y="51"/>
                      </a:lnTo>
                      <a:lnTo>
                        <a:pt x="112" y="52"/>
                      </a:lnTo>
                      <a:lnTo>
                        <a:pt x="103" y="53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7"/>
                      </a:lnTo>
                      <a:lnTo>
                        <a:pt x="68" y="57"/>
                      </a:lnTo>
                      <a:lnTo>
                        <a:pt x="59" y="58"/>
                      </a:lnTo>
                      <a:lnTo>
                        <a:pt x="50" y="57"/>
                      </a:lnTo>
                      <a:lnTo>
                        <a:pt x="42" y="57"/>
                      </a:lnTo>
                      <a:lnTo>
                        <a:pt x="33" y="57"/>
                      </a:lnTo>
                      <a:lnTo>
                        <a:pt x="26" y="57"/>
                      </a:lnTo>
                      <a:lnTo>
                        <a:pt x="13" y="52"/>
                      </a:lnTo>
                      <a:lnTo>
                        <a:pt x="6" y="46"/>
                      </a:lnTo>
                      <a:lnTo>
                        <a:pt x="1" y="38"/>
                      </a:lnTo>
                      <a:lnTo>
                        <a:pt x="0" y="30"/>
                      </a:lnTo>
                      <a:lnTo>
                        <a:pt x="1" y="21"/>
                      </a:lnTo>
                      <a:lnTo>
                        <a:pt x="6" y="15"/>
                      </a:lnTo>
                      <a:lnTo>
                        <a:pt x="12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485140" y="306705"/>
                  <a:ext cx="23495" cy="17145"/>
                </a:xfrm>
                <a:custGeom>
                  <a:avLst/>
                  <a:gdLst>
                    <a:gd name="T0" fmla="*/ 147 w 147"/>
                    <a:gd name="T1" fmla="*/ 0 h 82"/>
                    <a:gd name="T2" fmla="*/ 134 w 147"/>
                    <a:gd name="T3" fmla="*/ 64 h 82"/>
                    <a:gd name="T4" fmla="*/ 126 w 147"/>
                    <a:gd name="T5" fmla="*/ 67 h 82"/>
                    <a:gd name="T6" fmla="*/ 118 w 147"/>
                    <a:gd name="T7" fmla="*/ 70 h 82"/>
                    <a:gd name="T8" fmla="*/ 110 w 147"/>
                    <a:gd name="T9" fmla="*/ 72 h 82"/>
                    <a:gd name="T10" fmla="*/ 103 w 147"/>
                    <a:gd name="T11" fmla="*/ 76 h 82"/>
                    <a:gd name="T12" fmla="*/ 93 w 147"/>
                    <a:gd name="T13" fmla="*/ 77 h 82"/>
                    <a:gd name="T14" fmla="*/ 84 w 147"/>
                    <a:gd name="T15" fmla="*/ 78 h 82"/>
                    <a:gd name="T16" fmla="*/ 75 w 147"/>
                    <a:gd name="T17" fmla="*/ 79 h 82"/>
                    <a:gd name="T18" fmla="*/ 68 w 147"/>
                    <a:gd name="T19" fmla="*/ 82 h 82"/>
                    <a:gd name="T20" fmla="*/ 58 w 147"/>
                    <a:gd name="T21" fmla="*/ 82 h 82"/>
                    <a:gd name="T22" fmla="*/ 49 w 147"/>
                    <a:gd name="T23" fmla="*/ 82 h 82"/>
                    <a:gd name="T24" fmla="*/ 41 w 147"/>
                    <a:gd name="T25" fmla="*/ 80 h 82"/>
                    <a:gd name="T26" fmla="*/ 34 w 147"/>
                    <a:gd name="T27" fmla="*/ 80 h 82"/>
                    <a:gd name="T28" fmla="*/ 27 w 147"/>
                    <a:gd name="T29" fmla="*/ 78 h 82"/>
                    <a:gd name="T30" fmla="*/ 19 w 147"/>
                    <a:gd name="T31" fmla="*/ 77 h 82"/>
                    <a:gd name="T32" fmla="*/ 13 w 147"/>
                    <a:gd name="T33" fmla="*/ 75 h 82"/>
                    <a:gd name="T34" fmla="*/ 10 w 147"/>
                    <a:gd name="T35" fmla="*/ 72 h 82"/>
                    <a:gd name="T36" fmla="*/ 1 w 147"/>
                    <a:gd name="T37" fmla="*/ 60 h 82"/>
                    <a:gd name="T38" fmla="*/ 0 w 147"/>
                    <a:gd name="T39" fmla="*/ 49 h 82"/>
                    <a:gd name="T40" fmla="*/ 1 w 147"/>
                    <a:gd name="T41" fmla="*/ 43 h 82"/>
                    <a:gd name="T42" fmla="*/ 6 w 147"/>
                    <a:gd name="T43" fmla="*/ 40 h 82"/>
                    <a:gd name="T44" fmla="*/ 11 w 147"/>
                    <a:gd name="T45" fmla="*/ 37 h 82"/>
                    <a:gd name="T46" fmla="*/ 18 w 147"/>
                    <a:gd name="T47" fmla="*/ 35 h 82"/>
                    <a:gd name="T48" fmla="*/ 25 w 147"/>
                    <a:gd name="T49" fmla="*/ 33 h 82"/>
                    <a:gd name="T50" fmla="*/ 34 w 147"/>
                    <a:gd name="T51" fmla="*/ 33 h 82"/>
                    <a:gd name="T52" fmla="*/ 41 w 147"/>
                    <a:gd name="T53" fmla="*/ 31 h 82"/>
                    <a:gd name="T54" fmla="*/ 49 w 147"/>
                    <a:gd name="T55" fmla="*/ 31 h 82"/>
                    <a:gd name="T56" fmla="*/ 57 w 147"/>
                    <a:gd name="T57" fmla="*/ 28 h 82"/>
                    <a:gd name="T58" fmla="*/ 65 w 147"/>
                    <a:gd name="T59" fmla="*/ 26 h 82"/>
                    <a:gd name="T60" fmla="*/ 74 w 147"/>
                    <a:gd name="T61" fmla="*/ 24 h 82"/>
                    <a:gd name="T62" fmla="*/ 82 w 147"/>
                    <a:gd name="T63" fmla="*/ 23 h 82"/>
                    <a:gd name="T64" fmla="*/ 89 w 147"/>
                    <a:gd name="T65" fmla="*/ 19 h 82"/>
                    <a:gd name="T66" fmla="*/ 98 w 147"/>
                    <a:gd name="T67" fmla="*/ 17 h 82"/>
                    <a:gd name="T68" fmla="*/ 106 w 147"/>
                    <a:gd name="T69" fmla="*/ 15 h 82"/>
                    <a:gd name="T70" fmla="*/ 115 w 147"/>
                    <a:gd name="T71" fmla="*/ 12 h 82"/>
                    <a:gd name="T72" fmla="*/ 122 w 147"/>
                    <a:gd name="T73" fmla="*/ 9 h 82"/>
                    <a:gd name="T74" fmla="*/ 130 w 147"/>
                    <a:gd name="T75" fmla="*/ 5 h 82"/>
                    <a:gd name="T76" fmla="*/ 139 w 147"/>
                    <a:gd name="T77" fmla="*/ 2 h 82"/>
                    <a:gd name="T78" fmla="*/ 147 w 147"/>
                    <a:gd name="T79" fmla="*/ 0 h 82"/>
                    <a:gd name="T80" fmla="*/ 147 w 147"/>
                    <a:gd name="T8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82">
                      <a:moveTo>
                        <a:pt x="147" y="0"/>
                      </a:moveTo>
                      <a:lnTo>
                        <a:pt x="134" y="64"/>
                      </a:lnTo>
                      <a:lnTo>
                        <a:pt x="126" y="67"/>
                      </a:lnTo>
                      <a:lnTo>
                        <a:pt x="118" y="70"/>
                      </a:lnTo>
                      <a:lnTo>
                        <a:pt x="110" y="72"/>
                      </a:lnTo>
                      <a:lnTo>
                        <a:pt x="103" y="76"/>
                      </a:lnTo>
                      <a:lnTo>
                        <a:pt x="93" y="77"/>
                      </a:lnTo>
                      <a:lnTo>
                        <a:pt x="84" y="78"/>
                      </a:lnTo>
                      <a:lnTo>
                        <a:pt x="75" y="79"/>
                      </a:lnTo>
                      <a:lnTo>
                        <a:pt x="68" y="82"/>
                      </a:lnTo>
                      <a:lnTo>
                        <a:pt x="58" y="82"/>
                      </a:lnTo>
                      <a:lnTo>
                        <a:pt x="49" y="82"/>
                      </a:lnTo>
                      <a:lnTo>
                        <a:pt x="41" y="80"/>
                      </a:lnTo>
                      <a:lnTo>
                        <a:pt x="34" y="80"/>
                      </a:lnTo>
                      <a:lnTo>
                        <a:pt x="27" y="78"/>
                      </a:lnTo>
                      <a:lnTo>
                        <a:pt x="19" y="77"/>
                      </a:lnTo>
                      <a:lnTo>
                        <a:pt x="13" y="75"/>
                      </a:lnTo>
                      <a:lnTo>
                        <a:pt x="10" y="72"/>
                      </a:lnTo>
                      <a:lnTo>
                        <a:pt x="1" y="60"/>
                      </a:lnTo>
                      <a:lnTo>
                        <a:pt x="0" y="49"/>
                      </a:lnTo>
                      <a:lnTo>
                        <a:pt x="1" y="43"/>
                      </a:lnTo>
                      <a:lnTo>
                        <a:pt x="6" y="40"/>
                      </a:lnTo>
                      <a:lnTo>
                        <a:pt x="11" y="37"/>
                      </a:lnTo>
                      <a:lnTo>
                        <a:pt x="18" y="35"/>
                      </a:lnTo>
                      <a:lnTo>
                        <a:pt x="25" y="33"/>
                      </a:lnTo>
                      <a:lnTo>
                        <a:pt x="34" y="33"/>
                      </a:lnTo>
                      <a:lnTo>
                        <a:pt x="41" y="31"/>
                      </a:lnTo>
                      <a:lnTo>
                        <a:pt x="49" y="31"/>
                      </a:lnTo>
                      <a:lnTo>
                        <a:pt x="57" y="28"/>
                      </a:lnTo>
                      <a:lnTo>
                        <a:pt x="65" y="26"/>
                      </a:lnTo>
                      <a:lnTo>
                        <a:pt x="74" y="24"/>
                      </a:lnTo>
                      <a:lnTo>
                        <a:pt x="82" y="23"/>
                      </a:lnTo>
                      <a:lnTo>
                        <a:pt x="89" y="19"/>
                      </a:lnTo>
                      <a:lnTo>
                        <a:pt x="98" y="17"/>
                      </a:lnTo>
                      <a:lnTo>
                        <a:pt x="106" y="15"/>
                      </a:lnTo>
                      <a:lnTo>
                        <a:pt x="115" y="12"/>
                      </a:lnTo>
                      <a:lnTo>
                        <a:pt x="122" y="9"/>
                      </a:lnTo>
                      <a:lnTo>
                        <a:pt x="130" y="5"/>
                      </a:lnTo>
                      <a:lnTo>
                        <a:pt x="139" y="2"/>
                      </a:lnTo>
                      <a:lnTo>
                        <a:pt x="147" y="0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474980" y="332105"/>
                  <a:ext cx="25400" cy="15875"/>
                </a:xfrm>
                <a:custGeom>
                  <a:avLst/>
                  <a:gdLst>
                    <a:gd name="T0" fmla="*/ 159 w 159"/>
                    <a:gd name="T1" fmla="*/ 21 h 76"/>
                    <a:gd name="T2" fmla="*/ 118 w 159"/>
                    <a:gd name="T3" fmla="*/ 76 h 76"/>
                    <a:gd name="T4" fmla="*/ 108 w 159"/>
                    <a:gd name="T5" fmla="*/ 74 h 76"/>
                    <a:gd name="T6" fmla="*/ 101 w 159"/>
                    <a:gd name="T7" fmla="*/ 74 h 76"/>
                    <a:gd name="T8" fmla="*/ 92 w 159"/>
                    <a:gd name="T9" fmla="*/ 73 h 76"/>
                    <a:gd name="T10" fmla="*/ 84 w 159"/>
                    <a:gd name="T11" fmla="*/ 72 h 76"/>
                    <a:gd name="T12" fmla="*/ 75 w 159"/>
                    <a:gd name="T13" fmla="*/ 70 h 76"/>
                    <a:gd name="T14" fmla="*/ 66 w 159"/>
                    <a:gd name="T15" fmla="*/ 69 h 76"/>
                    <a:gd name="T16" fmla="*/ 58 w 159"/>
                    <a:gd name="T17" fmla="*/ 65 h 76"/>
                    <a:gd name="T18" fmla="*/ 50 w 159"/>
                    <a:gd name="T19" fmla="*/ 63 h 76"/>
                    <a:gd name="T20" fmla="*/ 42 w 159"/>
                    <a:gd name="T21" fmla="*/ 58 h 76"/>
                    <a:gd name="T22" fmla="*/ 34 w 159"/>
                    <a:gd name="T23" fmla="*/ 55 h 76"/>
                    <a:gd name="T24" fmla="*/ 26 w 159"/>
                    <a:gd name="T25" fmla="*/ 51 h 76"/>
                    <a:gd name="T26" fmla="*/ 20 w 159"/>
                    <a:gd name="T27" fmla="*/ 48 h 76"/>
                    <a:gd name="T28" fmla="*/ 9 w 159"/>
                    <a:gd name="T29" fmla="*/ 39 h 76"/>
                    <a:gd name="T30" fmla="*/ 2 w 159"/>
                    <a:gd name="T31" fmla="*/ 31 h 76"/>
                    <a:gd name="T32" fmla="*/ 0 w 159"/>
                    <a:gd name="T33" fmla="*/ 23 h 76"/>
                    <a:gd name="T34" fmla="*/ 0 w 159"/>
                    <a:gd name="T35" fmla="*/ 17 h 76"/>
                    <a:gd name="T36" fmla="*/ 1 w 159"/>
                    <a:gd name="T37" fmla="*/ 10 h 76"/>
                    <a:gd name="T38" fmla="*/ 5 w 159"/>
                    <a:gd name="T39" fmla="*/ 6 h 76"/>
                    <a:gd name="T40" fmla="*/ 8 w 159"/>
                    <a:gd name="T41" fmla="*/ 2 h 76"/>
                    <a:gd name="T42" fmla="*/ 13 w 159"/>
                    <a:gd name="T43" fmla="*/ 0 h 76"/>
                    <a:gd name="T44" fmla="*/ 19 w 159"/>
                    <a:gd name="T45" fmla="*/ 0 h 76"/>
                    <a:gd name="T46" fmla="*/ 28 w 159"/>
                    <a:gd name="T47" fmla="*/ 1 h 76"/>
                    <a:gd name="T48" fmla="*/ 35 w 159"/>
                    <a:gd name="T49" fmla="*/ 3 h 76"/>
                    <a:gd name="T50" fmla="*/ 42 w 159"/>
                    <a:gd name="T51" fmla="*/ 5 h 76"/>
                    <a:gd name="T52" fmla="*/ 49 w 159"/>
                    <a:gd name="T53" fmla="*/ 8 h 76"/>
                    <a:gd name="T54" fmla="*/ 58 w 159"/>
                    <a:gd name="T55" fmla="*/ 10 h 76"/>
                    <a:gd name="T56" fmla="*/ 65 w 159"/>
                    <a:gd name="T57" fmla="*/ 11 h 76"/>
                    <a:gd name="T58" fmla="*/ 73 w 159"/>
                    <a:gd name="T59" fmla="*/ 13 h 76"/>
                    <a:gd name="T60" fmla="*/ 82 w 159"/>
                    <a:gd name="T61" fmla="*/ 15 h 76"/>
                    <a:gd name="T62" fmla="*/ 90 w 159"/>
                    <a:gd name="T63" fmla="*/ 17 h 76"/>
                    <a:gd name="T64" fmla="*/ 98 w 159"/>
                    <a:gd name="T65" fmla="*/ 17 h 76"/>
                    <a:gd name="T66" fmla="*/ 106 w 159"/>
                    <a:gd name="T67" fmla="*/ 18 h 76"/>
                    <a:gd name="T68" fmla="*/ 114 w 159"/>
                    <a:gd name="T69" fmla="*/ 19 h 76"/>
                    <a:gd name="T70" fmla="*/ 123 w 159"/>
                    <a:gd name="T71" fmla="*/ 20 h 76"/>
                    <a:gd name="T72" fmla="*/ 131 w 159"/>
                    <a:gd name="T73" fmla="*/ 20 h 76"/>
                    <a:gd name="T74" fmla="*/ 141 w 159"/>
                    <a:gd name="T75" fmla="*/ 20 h 76"/>
                    <a:gd name="T76" fmla="*/ 149 w 159"/>
                    <a:gd name="T77" fmla="*/ 20 h 76"/>
                    <a:gd name="T78" fmla="*/ 159 w 159"/>
                    <a:gd name="T79" fmla="*/ 21 h 76"/>
                    <a:gd name="T80" fmla="*/ 159 w 159"/>
                    <a:gd name="T81" fmla="*/ 2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9" h="76">
                      <a:moveTo>
                        <a:pt x="159" y="21"/>
                      </a:moveTo>
                      <a:lnTo>
                        <a:pt x="118" y="76"/>
                      </a:lnTo>
                      <a:lnTo>
                        <a:pt x="108" y="74"/>
                      </a:lnTo>
                      <a:lnTo>
                        <a:pt x="101" y="74"/>
                      </a:lnTo>
                      <a:lnTo>
                        <a:pt x="92" y="73"/>
                      </a:lnTo>
                      <a:lnTo>
                        <a:pt x="84" y="72"/>
                      </a:lnTo>
                      <a:lnTo>
                        <a:pt x="75" y="70"/>
                      </a:lnTo>
                      <a:lnTo>
                        <a:pt x="66" y="69"/>
                      </a:lnTo>
                      <a:lnTo>
                        <a:pt x="58" y="65"/>
                      </a:lnTo>
                      <a:lnTo>
                        <a:pt x="50" y="63"/>
                      </a:lnTo>
                      <a:lnTo>
                        <a:pt x="42" y="58"/>
                      </a:lnTo>
                      <a:lnTo>
                        <a:pt x="34" y="55"/>
                      </a:lnTo>
                      <a:lnTo>
                        <a:pt x="26" y="51"/>
                      </a:lnTo>
                      <a:lnTo>
                        <a:pt x="20" y="48"/>
                      </a:lnTo>
                      <a:lnTo>
                        <a:pt x="9" y="39"/>
                      </a:lnTo>
                      <a:lnTo>
                        <a:pt x="2" y="31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5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2" y="5"/>
                      </a:lnTo>
                      <a:lnTo>
                        <a:pt x="49" y="8"/>
                      </a:lnTo>
                      <a:lnTo>
                        <a:pt x="58" y="10"/>
                      </a:lnTo>
                      <a:lnTo>
                        <a:pt x="65" y="11"/>
                      </a:lnTo>
                      <a:lnTo>
                        <a:pt x="73" y="13"/>
                      </a:lnTo>
                      <a:lnTo>
                        <a:pt x="82" y="15"/>
                      </a:lnTo>
                      <a:lnTo>
                        <a:pt x="90" y="17"/>
                      </a:lnTo>
                      <a:lnTo>
                        <a:pt x="98" y="17"/>
                      </a:lnTo>
                      <a:lnTo>
                        <a:pt x="106" y="18"/>
                      </a:lnTo>
                      <a:lnTo>
                        <a:pt x="114" y="19"/>
                      </a:lnTo>
                      <a:lnTo>
                        <a:pt x="123" y="20"/>
                      </a:lnTo>
                      <a:lnTo>
                        <a:pt x="131" y="20"/>
                      </a:lnTo>
                      <a:lnTo>
                        <a:pt x="141" y="20"/>
                      </a:lnTo>
                      <a:lnTo>
                        <a:pt x="149" y="20"/>
                      </a:lnTo>
                      <a:lnTo>
                        <a:pt x="159" y="21"/>
                      </a:lnTo>
                      <a:lnTo>
                        <a:pt x="15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グループ化 11"/>
            <p:cNvGrpSpPr/>
            <p:nvPr/>
          </p:nvGrpSpPr>
          <p:grpSpPr>
            <a:xfrm>
              <a:off x="2489851" y="1320310"/>
              <a:ext cx="1053061" cy="688082"/>
              <a:chOff x="0" y="0"/>
              <a:chExt cx="1619250" cy="1171575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0" y="0"/>
                <a:ext cx="1619250" cy="108585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" name="図 13" descr="C:\Users\mizuno\AppData\Local\Microsoft\Windows\Temporary Internet Files\Content.IE5\1O45EYCJ\MC900441780[1]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25" y="85725"/>
                <a:ext cx="1085850" cy="1085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7127" y="85713"/>
                <a:ext cx="1052853" cy="444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ニンジン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47090" y="696216"/>
              <a:ext cx="4096440" cy="3262948"/>
              <a:chOff x="313151" y="725553"/>
              <a:chExt cx="3590619" cy="2599922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313151" y="725553"/>
                <a:ext cx="3590619" cy="259992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1905978" y="758517"/>
                <a:ext cx="589605" cy="29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dirty="0" smtClean="0">
                    <a:effectLst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食材　</a:t>
                </a:r>
                <a:endParaRPr lang="ja-JP" altLang="en-US" dirty="0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640322" y="1210971"/>
                <a:ext cx="387482" cy="117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カ</a:t>
                </a:r>
                <a:endParaRPr lang="en-US" altLang="ja-JP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レ</a:t>
                </a:r>
                <a:endParaRPr lang="en-US" altLang="ja-JP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｜の具</a:t>
                </a:r>
                <a:r>
                  <a:rPr lang="ja-JP" altLang="ja-JP" dirty="0" smtClean="0">
                    <a:effectLst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　</a:t>
                </a:r>
                <a:endParaRPr lang="ja-JP" altLang="en-US" dirty="0"/>
              </a:p>
            </p:txBody>
          </p:sp>
        </p:grpSp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55" y="3052544"/>
              <a:ext cx="755525" cy="814937"/>
            </a:xfrm>
            <a:prstGeom prst="rect">
              <a:avLst/>
            </a:prstGeom>
          </p:spPr>
        </p:pic>
        <p:sp>
          <p:nvSpPr>
            <p:cNvPr id="109" name="正方形/長方形 108"/>
            <p:cNvSpPr/>
            <p:nvPr/>
          </p:nvSpPr>
          <p:spPr>
            <a:xfrm>
              <a:off x="1025501" y="3459918"/>
              <a:ext cx="513287" cy="452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油</a:t>
              </a:r>
              <a:endPara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17" name="Picture 2" descr="http://ord.yahoo.co.jp/o/image/SIG=1394glm75/EXP=1415952016;_ylc=X3IDMgRmc3QDMARpZHgDMARvaWQDQU5kOUdjUVNHcHNROTZhZmZxSm1oM1F6YUoyZ0IyRGdjbkdrbkFHR2ZQQm84aUR3eVh2a2FnVTZjVDVFbXcEcAM0NEtyNDRPczQ0TzhJT09EcS5PRHZBLS0EcG9zAzcEc2VjA3NodwRzbGsDcmk-/**http%3a/www.cocohome.net/diary-detail-192837/cl_img/diary_img_1/diary_459_192837_1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3" y="3465167"/>
              <a:ext cx="576294" cy="351515"/>
            </a:xfrm>
            <a:prstGeom prst="rect">
              <a:avLst/>
            </a:prstGeom>
            <a:noFill/>
            <a:extLst/>
          </p:spPr>
        </p:pic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1663045" y="3266788"/>
              <a:ext cx="1020676" cy="31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カレーのルー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2970718" y="3179089"/>
              <a:ext cx="529472" cy="614395"/>
              <a:chOff x="1269" y="-36555"/>
              <a:chExt cx="932180" cy="1176655"/>
            </a:xfrm>
          </p:grpSpPr>
          <p:sp>
            <p:nvSpPr>
              <p:cNvPr id="42" name="大波 7"/>
              <p:cNvSpPr/>
              <p:nvPr/>
            </p:nvSpPr>
            <p:spPr>
              <a:xfrm>
                <a:off x="293678" y="379300"/>
                <a:ext cx="477520" cy="318135"/>
              </a:xfrm>
              <a:custGeom>
                <a:avLst/>
                <a:gdLst>
                  <a:gd name="connsiteX0" fmla="*/ 0 w 477520"/>
                  <a:gd name="connsiteY0" fmla="*/ 0 h 487680"/>
                  <a:gd name="connsiteX1" fmla="*/ 477520 w 477520"/>
                  <a:gd name="connsiteY1" fmla="*/ 0 h 487680"/>
                  <a:gd name="connsiteX2" fmla="*/ 477520 w 477520"/>
                  <a:gd name="connsiteY2" fmla="*/ 487680 h 487680"/>
                  <a:gd name="connsiteX3" fmla="*/ 0 w 477520"/>
                  <a:gd name="connsiteY3" fmla="*/ 487680 h 487680"/>
                  <a:gd name="connsiteX4" fmla="*/ 0 w 477520"/>
                  <a:gd name="connsiteY4" fmla="*/ 0 h 487680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49593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2159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2159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87630 w 477520"/>
                  <a:gd name="connsiteY4" fmla="*/ 29337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27305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2440"/>
                  <a:gd name="connsiteY0" fmla="*/ 43180 h 594995"/>
                  <a:gd name="connsiteX1" fmla="*/ 361950 w 472440"/>
                  <a:gd name="connsiteY1" fmla="*/ 0 h 594995"/>
                  <a:gd name="connsiteX2" fmla="*/ 472440 w 472440"/>
                  <a:gd name="connsiteY2" fmla="*/ 506730 h 594995"/>
                  <a:gd name="connsiteX3" fmla="*/ 27305 w 472440"/>
                  <a:gd name="connsiteY3" fmla="*/ 594995 h 594995"/>
                  <a:gd name="connsiteX4" fmla="*/ 27305 w 472440"/>
                  <a:gd name="connsiteY4" fmla="*/ 290830 h 594995"/>
                  <a:gd name="connsiteX5" fmla="*/ 0 w 472440"/>
                  <a:gd name="connsiteY5" fmla="*/ 43180 h 594995"/>
                  <a:gd name="connsiteX0" fmla="*/ 0 w 509112"/>
                  <a:gd name="connsiteY0" fmla="*/ 43180 h 594995"/>
                  <a:gd name="connsiteX1" fmla="*/ 361950 w 509112"/>
                  <a:gd name="connsiteY1" fmla="*/ 0 h 594995"/>
                  <a:gd name="connsiteX2" fmla="*/ 477520 w 509112"/>
                  <a:gd name="connsiteY2" fmla="*/ 219075 h 594995"/>
                  <a:gd name="connsiteX3" fmla="*/ 472440 w 509112"/>
                  <a:gd name="connsiteY3" fmla="*/ 506730 h 594995"/>
                  <a:gd name="connsiteX4" fmla="*/ 27305 w 509112"/>
                  <a:gd name="connsiteY4" fmla="*/ 594995 h 594995"/>
                  <a:gd name="connsiteX5" fmla="*/ 27305 w 509112"/>
                  <a:gd name="connsiteY5" fmla="*/ 290830 h 594995"/>
                  <a:gd name="connsiteX6" fmla="*/ 0 w 509112"/>
                  <a:gd name="connsiteY6" fmla="*/ 43180 h 594995"/>
                  <a:gd name="connsiteX0" fmla="*/ 0 w 509112"/>
                  <a:gd name="connsiteY0" fmla="*/ 45720 h 597535"/>
                  <a:gd name="connsiteX1" fmla="*/ 387713 w 509112"/>
                  <a:gd name="connsiteY1" fmla="*/ 0 h 597535"/>
                  <a:gd name="connsiteX2" fmla="*/ 477520 w 509112"/>
                  <a:gd name="connsiteY2" fmla="*/ 221615 h 597535"/>
                  <a:gd name="connsiteX3" fmla="*/ 472440 w 509112"/>
                  <a:gd name="connsiteY3" fmla="*/ 509270 h 597535"/>
                  <a:gd name="connsiteX4" fmla="*/ 27305 w 509112"/>
                  <a:gd name="connsiteY4" fmla="*/ 597535 h 597535"/>
                  <a:gd name="connsiteX5" fmla="*/ 27305 w 509112"/>
                  <a:gd name="connsiteY5" fmla="*/ 293370 h 597535"/>
                  <a:gd name="connsiteX6" fmla="*/ 0 w 509112"/>
                  <a:gd name="connsiteY6" fmla="*/ 45720 h 597535"/>
                  <a:gd name="connsiteX0" fmla="*/ 0 w 507536"/>
                  <a:gd name="connsiteY0" fmla="*/ 45720 h 597535"/>
                  <a:gd name="connsiteX1" fmla="*/ 387713 w 507536"/>
                  <a:gd name="connsiteY1" fmla="*/ 0 h 597535"/>
                  <a:gd name="connsiteX2" fmla="*/ 472883 w 507536"/>
                  <a:gd name="connsiteY2" fmla="*/ 221615 h 597535"/>
                  <a:gd name="connsiteX3" fmla="*/ 472440 w 507536"/>
                  <a:gd name="connsiteY3" fmla="*/ 509270 h 597535"/>
                  <a:gd name="connsiteX4" fmla="*/ 27305 w 507536"/>
                  <a:gd name="connsiteY4" fmla="*/ 597535 h 597535"/>
                  <a:gd name="connsiteX5" fmla="*/ 27305 w 507536"/>
                  <a:gd name="connsiteY5" fmla="*/ 293370 h 597535"/>
                  <a:gd name="connsiteX6" fmla="*/ 0 w 507536"/>
                  <a:gd name="connsiteY6" fmla="*/ 45720 h 597535"/>
                  <a:gd name="connsiteX0" fmla="*/ 0 w 507643"/>
                  <a:gd name="connsiteY0" fmla="*/ 45720 h 597535"/>
                  <a:gd name="connsiteX1" fmla="*/ 387713 w 507643"/>
                  <a:gd name="connsiteY1" fmla="*/ 0 h 597535"/>
                  <a:gd name="connsiteX2" fmla="*/ 472883 w 507643"/>
                  <a:gd name="connsiteY2" fmla="*/ 221615 h 597535"/>
                  <a:gd name="connsiteX3" fmla="*/ 472599 w 507643"/>
                  <a:gd name="connsiteY3" fmla="*/ 597535 h 597535"/>
                  <a:gd name="connsiteX4" fmla="*/ 27305 w 507643"/>
                  <a:gd name="connsiteY4" fmla="*/ 597535 h 597535"/>
                  <a:gd name="connsiteX5" fmla="*/ 27305 w 507643"/>
                  <a:gd name="connsiteY5" fmla="*/ 293370 h 597535"/>
                  <a:gd name="connsiteX6" fmla="*/ 0 w 507643"/>
                  <a:gd name="connsiteY6" fmla="*/ 45720 h 597535"/>
                  <a:gd name="connsiteX0" fmla="*/ 0 w 477729"/>
                  <a:gd name="connsiteY0" fmla="*/ 45720 h 597535"/>
                  <a:gd name="connsiteX1" fmla="*/ 387713 w 477729"/>
                  <a:gd name="connsiteY1" fmla="*/ 0 h 597535"/>
                  <a:gd name="connsiteX2" fmla="*/ 472883 w 477729"/>
                  <a:gd name="connsiteY2" fmla="*/ 221615 h 597535"/>
                  <a:gd name="connsiteX3" fmla="*/ 387562 w 477729"/>
                  <a:gd name="connsiteY3" fmla="*/ 597535 h 597535"/>
                  <a:gd name="connsiteX4" fmla="*/ 27305 w 477729"/>
                  <a:gd name="connsiteY4" fmla="*/ 597535 h 597535"/>
                  <a:gd name="connsiteX5" fmla="*/ 27305 w 477729"/>
                  <a:gd name="connsiteY5" fmla="*/ 293370 h 597535"/>
                  <a:gd name="connsiteX6" fmla="*/ 0 w 477729"/>
                  <a:gd name="connsiteY6" fmla="*/ 45720 h 5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729" h="597535">
                    <a:moveTo>
                      <a:pt x="0" y="45720"/>
                    </a:moveTo>
                    <a:cubicBezTo>
                      <a:pt x="158750" y="21802"/>
                      <a:pt x="267063" y="14393"/>
                      <a:pt x="387713" y="0"/>
                    </a:cubicBezTo>
                    <a:cubicBezTo>
                      <a:pt x="460738" y="30903"/>
                      <a:pt x="454468" y="137160"/>
                      <a:pt x="472883" y="221615"/>
                    </a:cubicBezTo>
                    <a:cubicBezTo>
                      <a:pt x="491298" y="306070"/>
                      <a:pt x="456036" y="536469"/>
                      <a:pt x="387562" y="597535"/>
                    </a:cubicBezTo>
                    <a:lnTo>
                      <a:pt x="27305" y="597535"/>
                    </a:lnTo>
                    <a:lnTo>
                      <a:pt x="27305" y="293370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お米</a:t>
                </a:r>
                <a:endPara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グループ化 42"/>
              <p:cNvGrpSpPr/>
              <p:nvPr/>
            </p:nvGrpSpPr>
            <p:grpSpPr>
              <a:xfrm>
                <a:off x="1269" y="-36555"/>
                <a:ext cx="932180" cy="1176655"/>
                <a:chOff x="184784" y="-36555"/>
                <a:chExt cx="932180" cy="1176655"/>
              </a:xfrm>
            </p:grpSpPr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>
                  <a:off x="354965" y="220980"/>
                  <a:ext cx="133350" cy="807085"/>
                </a:xfrm>
                <a:custGeom>
                  <a:avLst/>
                  <a:gdLst>
                    <a:gd name="T0" fmla="*/ 64 w 210"/>
                    <a:gd name="T1" fmla="*/ 64 h 1271"/>
                    <a:gd name="T2" fmla="*/ 117 w 210"/>
                    <a:gd name="T3" fmla="*/ 172 h 1271"/>
                    <a:gd name="T4" fmla="*/ 149 w 210"/>
                    <a:gd name="T5" fmla="*/ 289 h 1271"/>
                    <a:gd name="T6" fmla="*/ 169 w 210"/>
                    <a:gd name="T7" fmla="*/ 412 h 1271"/>
                    <a:gd name="T8" fmla="*/ 191 w 210"/>
                    <a:gd name="T9" fmla="*/ 555 h 1271"/>
                    <a:gd name="T10" fmla="*/ 206 w 210"/>
                    <a:gd name="T11" fmla="*/ 711 h 1271"/>
                    <a:gd name="T12" fmla="*/ 210 w 210"/>
                    <a:gd name="T13" fmla="*/ 867 h 1271"/>
                    <a:gd name="T14" fmla="*/ 204 w 210"/>
                    <a:gd name="T15" fmla="*/ 1022 h 1271"/>
                    <a:gd name="T16" fmla="*/ 193 w 210"/>
                    <a:gd name="T17" fmla="*/ 1119 h 1271"/>
                    <a:gd name="T18" fmla="*/ 186 w 210"/>
                    <a:gd name="T19" fmla="*/ 1155 h 1271"/>
                    <a:gd name="T20" fmla="*/ 176 w 210"/>
                    <a:gd name="T21" fmla="*/ 1189 h 1271"/>
                    <a:gd name="T22" fmla="*/ 161 w 210"/>
                    <a:gd name="T23" fmla="*/ 1221 h 1271"/>
                    <a:gd name="T24" fmla="*/ 147 w 210"/>
                    <a:gd name="T25" fmla="*/ 1241 h 1271"/>
                    <a:gd name="T26" fmla="*/ 139 w 210"/>
                    <a:gd name="T27" fmla="*/ 1252 h 1271"/>
                    <a:gd name="T28" fmla="*/ 130 w 210"/>
                    <a:gd name="T29" fmla="*/ 1261 h 1271"/>
                    <a:gd name="T30" fmla="*/ 120 w 210"/>
                    <a:gd name="T31" fmla="*/ 1267 h 1271"/>
                    <a:gd name="T32" fmla="*/ 98 w 210"/>
                    <a:gd name="T33" fmla="*/ 1271 h 1271"/>
                    <a:gd name="T34" fmla="*/ 64 w 210"/>
                    <a:gd name="T35" fmla="*/ 1269 h 1271"/>
                    <a:gd name="T36" fmla="*/ 32 w 210"/>
                    <a:gd name="T37" fmla="*/ 1260 h 1271"/>
                    <a:gd name="T38" fmla="*/ 10 w 210"/>
                    <a:gd name="T39" fmla="*/ 1251 h 1271"/>
                    <a:gd name="T40" fmla="*/ 1 w 210"/>
                    <a:gd name="T41" fmla="*/ 1235 h 1271"/>
                    <a:gd name="T42" fmla="*/ 11 w 210"/>
                    <a:gd name="T43" fmla="*/ 1224 h 1271"/>
                    <a:gd name="T44" fmla="*/ 23 w 210"/>
                    <a:gd name="T45" fmla="*/ 1228 h 1271"/>
                    <a:gd name="T46" fmla="*/ 45 w 210"/>
                    <a:gd name="T47" fmla="*/ 1235 h 1271"/>
                    <a:gd name="T48" fmla="*/ 73 w 210"/>
                    <a:gd name="T49" fmla="*/ 1241 h 1271"/>
                    <a:gd name="T50" fmla="*/ 98 w 210"/>
                    <a:gd name="T51" fmla="*/ 1244 h 1271"/>
                    <a:gd name="T52" fmla="*/ 121 w 210"/>
                    <a:gd name="T53" fmla="*/ 1230 h 1271"/>
                    <a:gd name="T54" fmla="*/ 143 w 210"/>
                    <a:gd name="T55" fmla="*/ 1197 h 1271"/>
                    <a:gd name="T56" fmla="*/ 158 w 210"/>
                    <a:gd name="T57" fmla="*/ 1155 h 1271"/>
                    <a:gd name="T58" fmla="*/ 166 w 210"/>
                    <a:gd name="T59" fmla="*/ 1110 h 1271"/>
                    <a:gd name="T60" fmla="*/ 176 w 210"/>
                    <a:gd name="T61" fmla="*/ 1019 h 1271"/>
                    <a:gd name="T62" fmla="*/ 181 w 210"/>
                    <a:gd name="T63" fmla="*/ 879 h 1271"/>
                    <a:gd name="T64" fmla="*/ 179 w 210"/>
                    <a:gd name="T65" fmla="*/ 755 h 1271"/>
                    <a:gd name="T66" fmla="*/ 174 w 210"/>
                    <a:gd name="T67" fmla="*/ 649 h 1271"/>
                    <a:gd name="T68" fmla="*/ 163 w 210"/>
                    <a:gd name="T69" fmla="*/ 544 h 1271"/>
                    <a:gd name="T70" fmla="*/ 147 w 210"/>
                    <a:gd name="T71" fmla="*/ 438 h 1271"/>
                    <a:gd name="T72" fmla="*/ 127 w 210"/>
                    <a:gd name="T73" fmla="*/ 337 h 1271"/>
                    <a:gd name="T74" fmla="*/ 106 w 210"/>
                    <a:gd name="T75" fmla="*/ 241 h 1271"/>
                    <a:gd name="T76" fmla="*/ 79 w 210"/>
                    <a:gd name="T77" fmla="*/ 148 h 1271"/>
                    <a:gd name="T78" fmla="*/ 37 w 210"/>
                    <a:gd name="T79" fmla="*/ 63 h 1271"/>
                    <a:gd name="T80" fmla="*/ 3 w 210"/>
                    <a:gd name="T81" fmla="*/ 18 h 1271"/>
                    <a:gd name="T82" fmla="*/ 0 w 210"/>
                    <a:gd name="T83" fmla="*/ 6 h 1271"/>
                    <a:gd name="T84" fmla="*/ 8 w 210"/>
                    <a:gd name="T85" fmla="*/ 0 h 1271"/>
                    <a:gd name="T86" fmla="*/ 24 w 210"/>
                    <a:gd name="T87" fmla="*/ 10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0" h="1271">
                      <a:moveTo>
                        <a:pt x="27" y="13"/>
                      </a:moveTo>
                      <a:lnTo>
                        <a:pt x="64" y="64"/>
                      </a:lnTo>
                      <a:lnTo>
                        <a:pt x="94" y="116"/>
                      </a:lnTo>
                      <a:lnTo>
                        <a:pt x="117" y="172"/>
                      </a:lnTo>
                      <a:lnTo>
                        <a:pt x="135" y="229"/>
                      </a:lnTo>
                      <a:lnTo>
                        <a:pt x="149" y="289"/>
                      </a:lnTo>
                      <a:lnTo>
                        <a:pt x="160" y="349"/>
                      </a:lnTo>
                      <a:lnTo>
                        <a:pt x="169" y="412"/>
                      </a:lnTo>
                      <a:lnTo>
                        <a:pt x="179" y="475"/>
                      </a:lnTo>
                      <a:lnTo>
                        <a:pt x="191" y="555"/>
                      </a:lnTo>
                      <a:lnTo>
                        <a:pt x="200" y="633"/>
                      </a:lnTo>
                      <a:lnTo>
                        <a:pt x="206" y="711"/>
                      </a:lnTo>
                      <a:lnTo>
                        <a:pt x="209" y="790"/>
                      </a:lnTo>
                      <a:lnTo>
                        <a:pt x="210" y="867"/>
                      </a:lnTo>
                      <a:lnTo>
                        <a:pt x="208" y="945"/>
                      </a:lnTo>
                      <a:lnTo>
                        <a:pt x="204" y="1022"/>
                      </a:lnTo>
                      <a:lnTo>
                        <a:pt x="196" y="1101"/>
                      </a:lnTo>
                      <a:lnTo>
                        <a:pt x="193" y="1119"/>
                      </a:lnTo>
                      <a:lnTo>
                        <a:pt x="190" y="1137"/>
                      </a:lnTo>
                      <a:lnTo>
                        <a:pt x="186" y="1155"/>
                      </a:lnTo>
                      <a:lnTo>
                        <a:pt x="182" y="1172"/>
                      </a:lnTo>
                      <a:lnTo>
                        <a:pt x="176" y="1189"/>
                      </a:lnTo>
                      <a:lnTo>
                        <a:pt x="169" y="1205"/>
                      </a:lnTo>
                      <a:lnTo>
                        <a:pt x="161" y="1221"/>
                      </a:lnTo>
                      <a:lnTo>
                        <a:pt x="151" y="1237"/>
                      </a:lnTo>
                      <a:lnTo>
                        <a:pt x="147" y="1241"/>
                      </a:lnTo>
                      <a:lnTo>
                        <a:pt x="144" y="1247"/>
                      </a:lnTo>
                      <a:lnTo>
                        <a:pt x="139" y="1252"/>
                      </a:lnTo>
                      <a:lnTo>
                        <a:pt x="135" y="1256"/>
                      </a:lnTo>
                      <a:lnTo>
                        <a:pt x="130" y="1261"/>
                      </a:lnTo>
                      <a:lnTo>
                        <a:pt x="126" y="1264"/>
                      </a:lnTo>
                      <a:lnTo>
                        <a:pt x="120" y="1267"/>
                      </a:lnTo>
                      <a:lnTo>
                        <a:pt x="114" y="1269"/>
                      </a:lnTo>
                      <a:lnTo>
                        <a:pt x="98" y="1271"/>
                      </a:lnTo>
                      <a:lnTo>
                        <a:pt x="82" y="1271"/>
                      </a:lnTo>
                      <a:lnTo>
                        <a:pt x="64" y="1269"/>
                      </a:lnTo>
                      <a:lnTo>
                        <a:pt x="48" y="1264"/>
                      </a:lnTo>
                      <a:lnTo>
                        <a:pt x="32" y="1260"/>
                      </a:lnTo>
                      <a:lnTo>
                        <a:pt x="19" y="1255"/>
                      </a:lnTo>
                      <a:lnTo>
                        <a:pt x="10" y="1251"/>
                      </a:lnTo>
                      <a:lnTo>
                        <a:pt x="6" y="1247"/>
                      </a:lnTo>
                      <a:lnTo>
                        <a:pt x="1" y="1235"/>
                      </a:lnTo>
                      <a:lnTo>
                        <a:pt x="4" y="1227"/>
                      </a:lnTo>
                      <a:lnTo>
                        <a:pt x="11" y="1224"/>
                      </a:lnTo>
                      <a:lnTo>
                        <a:pt x="17" y="1226"/>
                      </a:lnTo>
                      <a:lnTo>
                        <a:pt x="23" y="1228"/>
                      </a:lnTo>
                      <a:lnTo>
                        <a:pt x="32" y="1231"/>
                      </a:lnTo>
                      <a:lnTo>
                        <a:pt x="45" y="1235"/>
                      </a:lnTo>
                      <a:lnTo>
                        <a:pt x="58" y="1238"/>
                      </a:lnTo>
                      <a:lnTo>
                        <a:pt x="73" y="1241"/>
                      </a:lnTo>
                      <a:lnTo>
                        <a:pt x="87" y="1243"/>
                      </a:lnTo>
                      <a:lnTo>
                        <a:pt x="98" y="1244"/>
                      </a:lnTo>
                      <a:lnTo>
                        <a:pt x="106" y="1241"/>
                      </a:lnTo>
                      <a:lnTo>
                        <a:pt x="121" y="1230"/>
                      </a:lnTo>
                      <a:lnTo>
                        <a:pt x="133" y="1215"/>
                      </a:lnTo>
                      <a:lnTo>
                        <a:pt x="143" y="1197"/>
                      </a:lnTo>
                      <a:lnTo>
                        <a:pt x="151" y="1176"/>
                      </a:lnTo>
                      <a:lnTo>
                        <a:pt x="158" y="1155"/>
                      </a:lnTo>
                      <a:lnTo>
                        <a:pt x="162" y="1132"/>
                      </a:lnTo>
                      <a:lnTo>
                        <a:pt x="166" y="1110"/>
                      </a:lnTo>
                      <a:lnTo>
                        <a:pt x="169" y="1089"/>
                      </a:lnTo>
                      <a:lnTo>
                        <a:pt x="176" y="1019"/>
                      </a:lnTo>
                      <a:lnTo>
                        <a:pt x="179" y="948"/>
                      </a:lnTo>
                      <a:lnTo>
                        <a:pt x="181" y="879"/>
                      </a:lnTo>
                      <a:lnTo>
                        <a:pt x="181" y="809"/>
                      </a:lnTo>
                      <a:lnTo>
                        <a:pt x="179" y="755"/>
                      </a:lnTo>
                      <a:lnTo>
                        <a:pt x="177" y="703"/>
                      </a:lnTo>
                      <a:lnTo>
                        <a:pt x="174" y="649"/>
                      </a:lnTo>
                      <a:lnTo>
                        <a:pt x="169" y="597"/>
                      </a:lnTo>
                      <a:lnTo>
                        <a:pt x="163" y="544"/>
                      </a:lnTo>
                      <a:lnTo>
                        <a:pt x="157" y="492"/>
                      </a:lnTo>
                      <a:lnTo>
                        <a:pt x="147" y="438"/>
                      </a:lnTo>
                      <a:lnTo>
                        <a:pt x="137" y="386"/>
                      </a:lnTo>
                      <a:lnTo>
                        <a:pt x="127" y="337"/>
                      </a:lnTo>
                      <a:lnTo>
                        <a:pt x="118" y="289"/>
                      </a:lnTo>
                      <a:lnTo>
                        <a:pt x="106" y="241"/>
                      </a:lnTo>
                      <a:lnTo>
                        <a:pt x="95" y="194"/>
                      </a:lnTo>
                      <a:lnTo>
                        <a:pt x="79" y="148"/>
                      </a:lnTo>
                      <a:lnTo>
                        <a:pt x="61" y="105"/>
                      </a:lnTo>
                      <a:lnTo>
                        <a:pt x="37" y="63"/>
                      </a:lnTo>
                      <a:lnTo>
                        <a:pt x="7" y="23"/>
                      </a:lnTo>
                      <a:lnTo>
                        <a:pt x="3" y="18"/>
                      </a:lnTo>
                      <a:lnTo>
                        <a:pt x="1" y="11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8" y="0"/>
                      </a:lnTo>
                      <a:lnTo>
                        <a:pt x="17" y="5"/>
                      </a:lnTo>
                      <a:lnTo>
                        <a:pt x="24" y="1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184784" y="-36555"/>
                  <a:ext cx="932180" cy="1176655"/>
                </a:xfrm>
                <a:custGeom>
                  <a:avLst/>
                  <a:gdLst>
                    <a:gd name="T0" fmla="*/ 1277 w 1468"/>
                    <a:gd name="T1" fmla="*/ 366 h 1853"/>
                    <a:gd name="T2" fmla="*/ 1212 w 1468"/>
                    <a:gd name="T3" fmla="*/ 261 h 1853"/>
                    <a:gd name="T4" fmla="*/ 1168 w 1468"/>
                    <a:gd name="T5" fmla="*/ 215 h 1853"/>
                    <a:gd name="T6" fmla="*/ 1159 w 1468"/>
                    <a:gd name="T7" fmla="*/ 179 h 1853"/>
                    <a:gd name="T8" fmla="*/ 1201 w 1468"/>
                    <a:gd name="T9" fmla="*/ 96 h 1853"/>
                    <a:gd name="T10" fmla="*/ 1156 w 1468"/>
                    <a:gd name="T11" fmla="*/ 18 h 1853"/>
                    <a:gd name="T12" fmla="*/ 1109 w 1468"/>
                    <a:gd name="T13" fmla="*/ 1 h 1853"/>
                    <a:gd name="T14" fmla="*/ 1023 w 1468"/>
                    <a:gd name="T15" fmla="*/ 9 h 1853"/>
                    <a:gd name="T16" fmla="*/ 819 w 1468"/>
                    <a:gd name="T17" fmla="*/ 30 h 1853"/>
                    <a:gd name="T18" fmla="*/ 483 w 1468"/>
                    <a:gd name="T19" fmla="*/ 64 h 1853"/>
                    <a:gd name="T20" fmla="*/ 275 w 1468"/>
                    <a:gd name="T21" fmla="*/ 84 h 1853"/>
                    <a:gd name="T22" fmla="*/ 193 w 1468"/>
                    <a:gd name="T23" fmla="*/ 94 h 1853"/>
                    <a:gd name="T24" fmla="*/ 119 w 1468"/>
                    <a:gd name="T25" fmla="*/ 116 h 1853"/>
                    <a:gd name="T26" fmla="*/ 109 w 1468"/>
                    <a:gd name="T27" fmla="*/ 226 h 1853"/>
                    <a:gd name="T28" fmla="*/ 109 w 1468"/>
                    <a:gd name="T29" fmla="*/ 297 h 1853"/>
                    <a:gd name="T30" fmla="*/ 0 w 1468"/>
                    <a:gd name="T31" fmla="*/ 847 h 1853"/>
                    <a:gd name="T32" fmla="*/ 131 w 1468"/>
                    <a:gd name="T33" fmla="*/ 1664 h 1853"/>
                    <a:gd name="T34" fmla="*/ 284 w 1468"/>
                    <a:gd name="T35" fmla="*/ 1772 h 1853"/>
                    <a:gd name="T36" fmla="*/ 428 w 1468"/>
                    <a:gd name="T37" fmla="*/ 1834 h 1853"/>
                    <a:gd name="T38" fmla="*/ 527 w 1468"/>
                    <a:gd name="T39" fmla="*/ 1853 h 1853"/>
                    <a:gd name="T40" fmla="*/ 636 w 1468"/>
                    <a:gd name="T41" fmla="*/ 1846 h 1853"/>
                    <a:gd name="T42" fmla="*/ 848 w 1468"/>
                    <a:gd name="T43" fmla="*/ 1818 h 1853"/>
                    <a:gd name="T44" fmla="*/ 1101 w 1468"/>
                    <a:gd name="T45" fmla="*/ 1774 h 1853"/>
                    <a:gd name="T46" fmla="*/ 1315 w 1468"/>
                    <a:gd name="T47" fmla="*/ 1725 h 1853"/>
                    <a:gd name="T48" fmla="*/ 1402 w 1468"/>
                    <a:gd name="T49" fmla="*/ 1672 h 1853"/>
                    <a:gd name="T50" fmla="*/ 1323 w 1468"/>
                    <a:gd name="T51" fmla="*/ 1676 h 1853"/>
                    <a:gd name="T52" fmla="*/ 1129 w 1468"/>
                    <a:gd name="T53" fmla="*/ 1721 h 1853"/>
                    <a:gd name="T54" fmla="*/ 880 w 1468"/>
                    <a:gd name="T55" fmla="*/ 1760 h 1853"/>
                    <a:gd name="T56" fmla="*/ 654 w 1468"/>
                    <a:gd name="T57" fmla="*/ 1788 h 1853"/>
                    <a:gd name="T58" fmla="*/ 501 w 1468"/>
                    <a:gd name="T59" fmla="*/ 1796 h 1853"/>
                    <a:gd name="T60" fmla="*/ 334 w 1468"/>
                    <a:gd name="T61" fmla="*/ 1736 h 1853"/>
                    <a:gd name="T62" fmla="*/ 163 w 1468"/>
                    <a:gd name="T63" fmla="*/ 1634 h 1853"/>
                    <a:gd name="T64" fmla="*/ 61 w 1468"/>
                    <a:gd name="T65" fmla="*/ 1227 h 1853"/>
                    <a:gd name="T66" fmla="*/ 131 w 1468"/>
                    <a:gd name="T67" fmla="*/ 315 h 1853"/>
                    <a:gd name="T68" fmla="*/ 178 w 1468"/>
                    <a:gd name="T69" fmla="*/ 280 h 1853"/>
                    <a:gd name="T70" fmla="*/ 260 w 1468"/>
                    <a:gd name="T71" fmla="*/ 267 h 1853"/>
                    <a:gd name="T72" fmla="*/ 277 w 1468"/>
                    <a:gd name="T73" fmla="*/ 202 h 1853"/>
                    <a:gd name="T74" fmla="*/ 225 w 1468"/>
                    <a:gd name="T75" fmla="*/ 156 h 1853"/>
                    <a:gd name="T76" fmla="*/ 194 w 1468"/>
                    <a:gd name="T77" fmla="*/ 189 h 1853"/>
                    <a:gd name="T78" fmla="*/ 225 w 1468"/>
                    <a:gd name="T79" fmla="*/ 177 h 1853"/>
                    <a:gd name="T80" fmla="*/ 218 w 1468"/>
                    <a:gd name="T81" fmla="*/ 256 h 1853"/>
                    <a:gd name="T82" fmla="*/ 135 w 1468"/>
                    <a:gd name="T83" fmla="*/ 203 h 1853"/>
                    <a:gd name="T84" fmla="*/ 167 w 1468"/>
                    <a:gd name="T85" fmla="*/ 134 h 1853"/>
                    <a:gd name="T86" fmla="*/ 290 w 1468"/>
                    <a:gd name="T87" fmla="*/ 115 h 1853"/>
                    <a:gd name="T88" fmla="*/ 421 w 1468"/>
                    <a:gd name="T89" fmla="*/ 100 h 1853"/>
                    <a:gd name="T90" fmla="*/ 651 w 1468"/>
                    <a:gd name="T91" fmla="*/ 76 h 1853"/>
                    <a:gd name="T92" fmla="*/ 891 w 1468"/>
                    <a:gd name="T93" fmla="*/ 52 h 1853"/>
                    <a:gd name="T94" fmla="*/ 1070 w 1468"/>
                    <a:gd name="T95" fmla="*/ 35 h 1853"/>
                    <a:gd name="T96" fmla="*/ 1125 w 1468"/>
                    <a:gd name="T97" fmla="*/ 34 h 1853"/>
                    <a:gd name="T98" fmla="*/ 1168 w 1468"/>
                    <a:gd name="T99" fmla="*/ 100 h 1853"/>
                    <a:gd name="T100" fmla="*/ 1125 w 1468"/>
                    <a:gd name="T101" fmla="*/ 154 h 1853"/>
                    <a:gd name="T102" fmla="*/ 970 w 1468"/>
                    <a:gd name="T103" fmla="*/ 170 h 1853"/>
                    <a:gd name="T104" fmla="*/ 711 w 1468"/>
                    <a:gd name="T105" fmla="*/ 196 h 1853"/>
                    <a:gd name="T106" fmla="*/ 428 w 1468"/>
                    <a:gd name="T107" fmla="*/ 227 h 1853"/>
                    <a:gd name="T108" fmla="*/ 326 w 1468"/>
                    <a:gd name="T109" fmla="*/ 241 h 1853"/>
                    <a:gd name="T110" fmla="*/ 943 w 1468"/>
                    <a:gd name="T111" fmla="*/ 215 h 1853"/>
                    <a:gd name="T112" fmla="*/ 1143 w 1468"/>
                    <a:gd name="T113" fmla="*/ 238 h 1853"/>
                    <a:gd name="T114" fmla="*/ 1187 w 1468"/>
                    <a:gd name="T115" fmla="*/ 290 h 1853"/>
                    <a:gd name="T116" fmla="*/ 1288 w 1468"/>
                    <a:gd name="T117" fmla="*/ 497 h 1853"/>
                    <a:gd name="T118" fmla="*/ 1386 w 1468"/>
                    <a:gd name="T119" fmla="*/ 988 h 1853"/>
                    <a:gd name="T120" fmla="*/ 1421 w 1468"/>
                    <a:gd name="T121" fmla="*/ 1544 h 1853"/>
                    <a:gd name="T122" fmla="*/ 1465 w 1468"/>
                    <a:gd name="T123" fmla="*/ 1620 h 1853"/>
                    <a:gd name="T124" fmla="*/ 1419 w 1468"/>
                    <a:gd name="T125" fmla="*/ 884 h 1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68" h="1853">
                      <a:moveTo>
                        <a:pt x="1406" y="780"/>
                      </a:moveTo>
                      <a:lnTo>
                        <a:pt x="1394" y="725"/>
                      </a:lnTo>
                      <a:lnTo>
                        <a:pt x="1380" y="666"/>
                      </a:lnTo>
                      <a:lnTo>
                        <a:pt x="1365" y="606"/>
                      </a:lnTo>
                      <a:lnTo>
                        <a:pt x="1348" y="545"/>
                      </a:lnTo>
                      <a:lnTo>
                        <a:pt x="1327" y="484"/>
                      </a:lnTo>
                      <a:lnTo>
                        <a:pt x="1304" y="424"/>
                      </a:lnTo>
                      <a:lnTo>
                        <a:pt x="1277" y="366"/>
                      </a:lnTo>
                      <a:lnTo>
                        <a:pt x="1246" y="312"/>
                      </a:lnTo>
                      <a:lnTo>
                        <a:pt x="1241" y="305"/>
                      </a:lnTo>
                      <a:lnTo>
                        <a:pt x="1237" y="298"/>
                      </a:lnTo>
                      <a:lnTo>
                        <a:pt x="1232" y="290"/>
                      </a:lnTo>
                      <a:lnTo>
                        <a:pt x="1227" y="283"/>
                      </a:lnTo>
                      <a:lnTo>
                        <a:pt x="1222" y="275"/>
                      </a:lnTo>
                      <a:lnTo>
                        <a:pt x="1217" y="268"/>
                      </a:lnTo>
                      <a:lnTo>
                        <a:pt x="1212" y="261"/>
                      </a:lnTo>
                      <a:lnTo>
                        <a:pt x="1207" y="254"/>
                      </a:lnTo>
                      <a:lnTo>
                        <a:pt x="1203" y="250"/>
                      </a:lnTo>
                      <a:lnTo>
                        <a:pt x="1198" y="244"/>
                      </a:lnTo>
                      <a:lnTo>
                        <a:pt x="1192" y="238"/>
                      </a:lnTo>
                      <a:lnTo>
                        <a:pt x="1185" y="232"/>
                      </a:lnTo>
                      <a:lnTo>
                        <a:pt x="1180" y="226"/>
                      </a:lnTo>
                      <a:lnTo>
                        <a:pt x="1174" y="219"/>
                      </a:lnTo>
                      <a:lnTo>
                        <a:pt x="1168" y="215"/>
                      </a:lnTo>
                      <a:lnTo>
                        <a:pt x="1164" y="210"/>
                      </a:lnTo>
                      <a:lnTo>
                        <a:pt x="1158" y="204"/>
                      </a:lnTo>
                      <a:lnTo>
                        <a:pt x="1153" y="199"/>
                      </a:lnTo>
                      <a:lnTo>
                        <a:pt x="1148" y="194"/>
                      </a:lnTo>
                      <a:lnTo>
                        <a:pt x="1142" y="189"/>
                      </a:lnTo>
                      <a:lnTo>
                        <a:pt x="1145" y="188"/>
                      </a:lnTo>
                      <a:lnTo>
                        <a:pt x="1151" y="185"/>
                      </a:lnTo>
                      <a:lnTo>
                        <a:pt x="1159" y="179"/>
                      </a:lnTo>
                      <a:lnTo>
                        <a:pt x="1168" y="171"/>
                      </a:lnTo>
                      <a:lnTo>
                        <a:pt x="1177" y="163"/>
                      </a:lnTo>
                      <a:lnTo>
                        <a:pt x="1185" y="155"/>
                      </a:lnTo>
                      <a:lnTo>
                        <a:pt x="1192" y="147"/>
                      </a:lnTo>
                      <a:lnTo>
                        <a:pt x="1196" y="139"/>
                      </a:lnTo>
                      <a:lnTo>
                        <a:pt x="1199" y="124"/>
                      </a:lnTo>
                      <a:lnTo>
                        <a:pt x="1201" y="110"/>
                      </a:lnTo>
                      <a:lnTo>
                        <a:pt x="1201" y="96"/>
                      </a:lnTo>
                      <a:lnTo>
                        <a:pt x="1200" y="82"/>
                      </a:lnTo>
                      <a:lnTo>
                        <a:pt x="1196" y="68"/>
                      </a:lnTo>
                      <a:lnTo>
                        <a:pt x="1190" y="56"/>
                      </a:lnTo>
                      <a:lnTo>
                        <a:pt x="1182" y="43"/>
                      </a:lnTo>
                      <a:lnTo>
                        <a:pt x="1173" y="33"/>
                      </a:lnTo>
                      <a:lnTo>
                        <a:pt x="1167" y="27"/>
                      </a:lnTo>
                      <a:lnTo>
                        <a:pt x="1161" y="23"/>
                      </a:lnTo>
                      <a:lnTo>
                        <a:pt x="1156" y="18"/>
                      </a:lnTo>
                      <a:lnTo>
                        <a:pt x="1149" y="14"/>
                      </a:lnTo>
                      <a:lnTo>
                        <a:pt x="1142" y="9"/>
                      </a:lnTo>
                      <a:lnTo>
                        <a:pt x="1134" y="6"/>
                      </a:lnTo>
                      <a:lnTo>
                        <a:pt x="1126" y="2"/>
                      </a:lnTo>
                      <a:lnTo>
                        <a:pt x="1117" y="0"/>
                      </a:lnTo>
                      <a:lnTo>
                        <a:pt x="1116" y="0"/>
                      </a:lnTo>
                      <a:lnTo>
                        <a:pt x="1113" y="0"/>
                      </a:lnTo>
                      <a:lnTo>
                        <a:pt x="1109" y="1"/>
                      </a:lnTo>
                      <a:lnTo>
                        <a:pt x="1103" y="1"/>
                      </a:lnTo>
                      <a:lnTo>
                        <a:pt x="1096" y="2"/>
                      </a:lnTo>
                      <a:lnTo>
                        <a:pt x="1087" y="3"/>
                      </a:lnTo>
                      <a:lnTo>
                        <a:pt x="1077" y="5"/>
                      </a:lnTo>
                      <a:lnTo>
                        <a:pt x="1065" y="6"/>
                      </a:lnTo>
                      <a:lnTo>
                        <a:pt x="1053" y="7"/>
                      </a:lnTo>
                      <a:lnTo>
                        <a:pt x="1038" y="8"/>
                      </a:lnTo>
                      <a:lnTo>
                        <a:pt x="1023" y="9"/>
                      </a:lnTo>
                      <a:lnTo>
                        <a:pt x="1007" y="11"/>
                      </a:lnTo>
                      <a:lnTo>
                        <a:pt x="990" y="13"/>
                      </a:lnTo>
                      <a:lnTo>
                        <a:pt x="972" y="15"/>
                      </a:lnTo>
                      <a:lnTo>
                        <a:pt x="952" y="16"/>
                      </a:lnTo>
                      <a:lnTo>
                        <a:pt x="932" y="18"/>
                      </a:lnTo>
                      <a:lnTo>
                        <a:pt x="896" y="22"/>
                      </a:lnTo>
                      <a:lnTo>
                        <a:pt x="858" y="25"/>
                      </a:lnTo>
                      <a:lnTo>
                        <a:pt x="819" y="30"/>
                      </a:lnTo>
                      <a:lnTo>
                        <a:pt x="778" y="33"/>
                      </a:lnTo>
                      <a:lnTo>
                        <a:pt x="737" y="38"/>
                      </a:lnTo>
                      <a:lnTo>
                        <a:pt x="695" y="42"/>
                      </a:lnTo>
                      <a:lnTo>
                        <a:pt x="652" y="47"/>
                      </a:lnTo>
                      <a:lnTo>
                        <a:pt x="610" y="50"/>
                      </a:lnTo>
                      <a:lnTo>
                        <a:pt x="567" y="55"/>
                      </a:lnTo>
                      <a:lnTo>
                        <a:pt x="524" y="59"/>
                      </a:lnTo>
                      <a:lnTo>
                        <a:pt x="483" y="64"/>
                      </a:lnTo>
                      <a:lnTo>
                        <a:pt x="443" y="67"/>
                      </a:lnTo>
                      <a:lnTo>
                        <a:pt x="404" y="72"/>
                      </a:lnTo>
                      <a:lnTo>
                        <a:pt x="366" y="75"/>
                      </a:lnTo>
                      <a:lnTo>
                        <a:pt x="331" y="79"/>
                      </a:lnTo>
                      <a:lnTo>
                        <a:pt x="298" y="82"/>
                      </a:lnTo>
                      <a:lnTo>
                        <a:pt x="291" y="83"/>
                      </a:lnTo>
                      <a:lnTo>
                        <a:pt x="283" y="83"/>
                      </a:lnTo>
                      <a:lnTo>
                        <a:pt x="275" y="84"/>
                      </a:lnTo>
                      <a:lnTo>
                        <a:pt x="266" y="86"/>
                      </a:lnTo>
                      <a:lnTo>
                        <a:pt x="257" y="87"/>
                      </a:lnTo>
                      <a:lnTo>
                        <a:pt x="249" y="88"/>
                      </a:lnTo>
                      <a:lnTo>
                        <a:pt x="242" y="88"/>
                      </a:lnTo>
                      <a:lnTo>
                        <a:pt x="235" y="89"/>
                      </a:lnTo>
                      <a:lnTo>
                        <a:pt x="219" y="90"/>
                      </a:lnTo>
                      <a:lnTo>
                        <a:pt x="205" y="92"/>
                      </a:lnTo>
                      <a:lnTo>
                        <a:pt x="193" y="94"/>
                      </a:lnTo>
                      <a:lnTo>
                        <a:pt x="181" y="95"/>
                      </a:lnTo>
                      <a:lnTo>
                        <a:pt x="173" y="95"/>
                      </a:lnTo>
                      <a:lnTo>
                        <a:pt x="167" y="96"/>
                      </a:lnTo>
                      <a:lnTo>
                        <a:pt x="163" y="97"/>
                      </a:lnTo>
                      <a:lnTo>
                        <a:pt x="162" y="97"/>
                      </a:lnTo>
                      <a:lnTo>
                        <a:pt x="147" y="100"/>
                      </a:lnTo>
                      <a:lnTo>
                        <a:pt x="132" y="107"/>
                      </a:lnTo>
                      <a:lnTo>
                        <a:pt x="119" y="116"/>
                      </a:lnTo>
                      <a:lnTo>
                        <a:pt x="109" y="128"/>
                      </a:lnTo>
                      <a:lnTo>
                        <a:pt x="101" y="143"/>
                      </a:lnTo>
                      <a:lnTo>
                        <a:pt x="96" y="160"/>
                      </a:lnTo>
                      <a:lnTo>
                        <a:pt x="95" y="178"/>
                      </a:lnTo>
                      <a:lnTo>
                        <a:pt x="98" y="199"/>
                      </a:lnTo>
                      <a:lnTo>
                        <a:pt x="100" y="209"/>
                      </a:lnTo>
                      <a:lnTo>
                        <a:pt x="104" y="218"/>
                      </a:lnTo>
                      <a:lnTo>
                        <a:pt x="109" y="226"/>
                      </a:lnTo>
                      <a:lnTo>
                        <a:pt x="115" y="233"/>
                      </a:lnTo>
                      <a:lnTo>
                        <a:pt x="121" y="240"/>
                      </a:lnTo>
                      <a:lnTo>
                        <a:pt x="127" y="245"/>
                      </a:lnTo>
                      <a:lnTo>
                        <a:pt x="134" y="252"/>
                      </a:lnTo>
                      <a:lnTo>
                        <a:pt x="141" y="258"/>
                      </a:lnTo>
                      <a:lnTo>
                        <a:pt x="132" y="268"/>
                      </a:lnTo>
                      <a:lnTo>
                        <a:pt x="122" y="282"/>
                      </a:lnTo>
                      <a:lnTo>
                        <a:pt x="109" y="297"/>
                      </a:lnTo>
                      <a:lnTo>
                        <a:pt x="96" y="314"/>
                      </a:lnTo>
                      <a:lnTo>
                        <a:pt x="83" y="332"/>
                      </a:lnTo>
                      <a:lnTo>
                        <a:pt x="70" y="353"/>
                      </a:lnTo>
                      <a:lnTo>
                        <a:pt x="58" y="374"/>
                      </a:lnTo>
                      <a:lnTo>
                        <a:pt x="47" y="397"/>
                      </a:lnTo>
                      <a:lnTo>
                        <a:pt x="21" y="503"/>
                      </a:lnTo>
                      <a:lnTo>
                        <a:pt x="6" y="660"/>
                      </a:lnTo>
                      <a:lnTo>
                        <a:pt x="0" y="847"/>
                      </a:lnTo>
                      <a:lnTo>
                        <a:pt x="5" y="1046"/>
                      </a:lnTo>
                      <a:lnTo>
                        <a:pt x="16" y="1243"/>
                      </a:lnTo>
                      <a:lnTo>
                        <a:pt x="35" y="1414"/>
                      </a:lnTo>
                      <a:lnTo>
                        <a:pt x="58" y="1545"/>
                      </a:lnTo>
                      <a:lnTo>
                        <a:pt x="86" y="1617"/>
                      </a:lnTo>
                      <a:lnTo>
                        <a:pt x="100" y="1633"/>
                      </a:lnTo>
                      <a:lnTo>
                        <a:pt x="115" y="1649"/>
                      </a:lnTo>
                      <a:lnTo>
                        <a:pt x="131" y="1664"/>
                      </a:lnTo>
                      <a:lnTo>
                        <a:pt x="148" y="1680"/>
                      </a:lnTo>
                      <a:lnTo>
                        <a:pt x="166" y="1694"/>
                      </a:lnTo>
                      <a:lnTo>
                        <a:pt x="185" y="1708"/>
                      </a:lnTo>
                      <a:lnTo>
                        <a:pt x="204" y="1722"/>
                      </a:lnTo>
                      <a:lnTo>
                        <a:pt x="223" y="1736"/>
                      </a:lnTo>
                      <a:lnTo>
                        <a:pt x="244" y="1748"/>
                      </a:lnTo>
                      <a:lnTo>
                        <a:pt x="263" y="1761"/>
                      </a:lnTo>
                      <a:lnTo>
                        <a:pt x="284" y="1772"/>
                      </a:lnTo>
                      <a:lnTo>
                        <a:pt x="305" y="1783"/>
                      </a:lnTo>
                      <a:lnTo>
                        <a:pt x="325" y="1793"/>
                      </a:lnTo>
                      <a:lnTo>
                        <a:pt x="345" y="1802"/>
                      </a:lnTo>
                      <a:lnTo>
                        <a:pt x="364" y="1811"/>
                      </a:lnTo>
                      <a:lnTo>
                        <a:pt x="384" y="1818"/>
                      </a:lnTo>
                      <a:lnTo>
                        <a:pt x="400" y="1823"/>
                      </a:lnTo>
                      <a:lnTo>
                        <a:pt x="414" y="1829"/>
                      </a:lnTo>
                      <a:lnTo>
                        <a:pt x="428" y="1834"/>
                      </a:lnTo>
                      <a:lnTo>
                        <a:pt x="442" y="1837"/>
                      </a:lnTo>
                      <a:lnTo>
                        <a:pt x="456" y="1841"/>
                      </a:lnTo>
                      <a:lnTo>
                        <a:pt x="468" y="1844"/>
                      </a:lnTo>
                      <a:lnTo>
                        <a:pt x="480" y="1846"/>
                      </a:lnTo>
                      <a:lnTo>
                        <a:pt x="492" y="1849"/>
                      </a:lnTo>
                      <a:lnTo>
                        <a:pt x="504" y="1851"/>
                      </a:lnTo>
                      <a:lnTo>
                        <a:pt x="515" y="1852"/>
                      </a:lnTo>
                      <a:lnTo>
                        <a:pt x="527" y="1853"/>
                      </a:lnTo>
                      <a:lnTo>
                        <a:pt x="538" y="1853"/>
                      </a:lnTo>
                      <a:lnTo>
                        <a:pt x="549" y="1853"/>
                      </a:lnTo>
                      <a:lnTo>
                        <a:pt x="561" y="1853"/>
                      </a:lnTo>
                      <a:lnTo>
                        <a:pt x="572" y="1853"/>
                      </a:lnTo>
                      <a:lnTo>
                        <a:pt x="584" y="1852"/>
                      </a:lnTo>
                      <a:lnTo>
                        <a:pt x="600" y="1851"/>
                      </a:lnTo>
                      <a:lnTo>
                        <a:pt x="617" y="1849"/>
                      </a:lnTo>
                      <a:lnTo>
                        <a:pt x="636" y="1846"/>
                      </a:lnTo>
                      <a:lnTo>
                        <a:pt x="658" y="1844"/>
                      </a:lnTo>
                      <a:lnTo>
                        <a:pt x="681" y="1841"/>
                      </a:lnTo>
                      <a:lnTo>
                        <a:pt x="706" y="1838"/>
                      </a:lnTo>
                      <a:lnTo>
                        <a:pt x="732" y="1834"/>
                      </a:lnTo>
                      <a:lnTo>
                        <a:pt x="760" y="1830"/>
                      </a:lnTo>
                      <a:lnTo>
                        <a:pt x="789" y="1827"/>
                      </a:lnTo>
                      <a:lnTo>
                        <a:pt x="818" y="1822"/>
                      </a:lnTo>
                      <a:lnTo>
                        <a:pt x="848" y="1818"/>
                      </a:lnTo>
                      <a:lnTo>
                        <a:pt x="879" y="1813"/>
                      </a:lnTo>
                      <a:lnTo>
                        <a:pt x="911" y="1807"/>
                      </a:lnTo>
                      <a:lnTo>
                        <a:pt x="943" y="1803"/>
                      </a:lnTo>
                      <a:lnTo>
                        <a:pt x="974" y="1797"/>
                      </a:lnTo>
                      <a:lnTo>
                        <a:pt x="1006" y="1791"/>
                      </a:lnTo>
                      <a:lnTo>
                        <a:pt x="1038" y="1786"/>
                      </a:lnTo>
                      <a:lnTo>
                        <a:pt x="1070" y="1780"/>
                      </a:lnTo>
                      <a:lnTo>
                        <a:pt x="1101" y="1774"/>
                      </a:lnTo>
                      <a:lnTo>
                        <a:pt x="1131" y="1769"/>
                      </a:lnTo>
                      <a:lnTo>
                        <a:pt x="1160" y="1763"/>
                      </a:lnTo>
                      <a:lnTo>
                        <a:pt x="1190" y="1756"/>
                      </a:lnTo>
                      <a:lnTo>
                        <a:pt x="1217" y="1750"/>
                      </a:lnTo>
                      <a:lnTo>
                        <a:pt x="1244" y="1744"/>
                      </a:lnTo>
                      <a:lnTo>
                        <a:pt x="1269" y="1738"/>
                      </a:lnTo>
                      <a:lnTo>
                        <a:pt x="1293" y="1732"/>
                      </a:lnTo>
                      <a:lnTo>
                        <a:pt x="1315" y="1725"/>
                      </a:lnTo>
                      <a:lnTo>
                        <a:pt x="1334" y="1720"/>
                      </a:lnTo>
                      <a:lnTo>
                        <a:pt x="1352" y="1714"/>
                      </a:lnTo>
                      <a:lnTo>
                        <a:pt x="1368" y="1707"/>
                      </a:lnTo>
                      <a:lnTo>
                        <a:pt x="1382" y="1701"/>
                      </a:lnTo>
                      <a:lnTo>
                        <a:pt x="1394" y="1696"/>
                      </a:lnTo>
                      <a:lnTo>
                        <a:pt x="1399" y="1689"/>
                      </a:lnTo>
                      <a:lnTo>
                        <a:pt x="1403" y="1681"/>
                      </a:lnTo>
                      <a:lnTo>
                        <a:pt x="1402" y="1672"/>
                      </a:lnTo>
                      <a:lnTo>
                        <a:pt x="1397" y="1664"/>
                      </a:lnTo>
                      <a:lnTo>
                        <a:pt x="1390" y="1658"/>
                      </a:lnTo>
                      <a:lnTo>
                        <a:pt x="1382" y="1655"/>
                      </a:lnTo>
                      <a:lnTo>
                        <a:pt x="1373" y="1656"/>
                      </a:lnTo>
                      <a:lnTo>
                        <a:pt x="1365" y="1660"/>
                      </a:lnTo>
                      <a:lnTo>
                        <a:pt x="1354" y="1666"/>
                      </a:lnTo>
                      <a:lnTo>
                        <a:pt x="1339" y="1672"/>
                      </a:lnTo>
                      <a:lnTo>
                        <a:pt x="1323" y="1676"/>
                      </a:lnTo>
                      <a:lnTo>
                        <a:pt x="1304" y="1682"/>
                      </a:lnTo>
                      <a:lnTo>
                        <a:pt x="1284" y="1688"/>
                      </a:lnTo>
                      <a:lnTo>
                        <a:pt x="1262" y="1693"/>
                      </a:lnTo>
                      <a:lnTo>
                        <a:pt x="1238" y="1699"/>
                      </a:lnTo>
                      <a:lnTo>
                        <a:pt x="1213" y="1705"/>
                      </a:lnTo>
                      <a:lnTo>
                        <a:pt x="1187" y="1710"/>
                      </a:lnTo>
                      <a:lnTo>
                        <a:pt x="1158" y="1715"/>
                      </a:lnTo>
                      <a:lnTo>
                        <a:pt x="1129" y="1721"/>
                      </a:lnTo>
                      <a:lnTo>
                        <a:pt x="1100" y="1726"/>
                      </a:lnTo>
                      <a:lnTo>
                        <a:pt x="1070" y="1731"/>
                      </a:lnTo>
                      <a:lnTo>
                        <a:pt x="1038" y="1737"/>
                      </a:lnTo>
                      <a:lnTo>
                        <a:pt x="1007" y="1741"/>
                      </a:lnTo>
                      <a:lnTo>
                        <a:pt x="975" y="1746"/>
                      </a:lnTo>
                      <a:lnTo>
                        <a:pt x="944" y="1750"/>
                      </a:lnTo>
                      <a:lnTo>
                        <a:pt x="912" y="1755"/>
                      </a:lnTo>
                      <a:lnTo>
                        <a:pt x="880" y="1760"/>
                      </a:lnTo>
                      <a:lnTo>
                        <a:pt x="849" y="1764"/>
                      </a:lnTo>
                      <a:lnTo>
                        <a:pt x="818" y="1767"/>
                      </a:lnTo>
                      <a:lnTo>
                        <a:pt x="789" y="1772"/>
                      </a:lnTo>
                      <a:lnTo>
                        <a:pt x="760" y="1775"/>
                      </a:lnTo>
                      <a:lnTo>
                        <a:pt x="731" y="1779"/>
                      </a:lnTo>
                      <a:lnTo>
                        <a:pt x="704" y="1782"/>
                      </a:lnTo>
                      <a:lnTo>
                        <a:pt x="678" y="1786"/>
                      </a:lnTo>
                      <a:lnTo>
                        <a:pt x="654" y="1788"/>
                      </a:lnTo>
                      <a:lnTo>
                        <a:pt x="631" y="1790"/>
                      </a:lnTo>
                      <a:lnTo>
                        <a:pt x="609" y="1793"/>
                      </a:lnTo>
                      <a:lnTo>
                        <a:pt x="589" y="1795"/>
                      </a:lnTo>
                      <a:lnTo>
                        <a:pt x="572" y="1797"/>
                      </a:lnTo>
                      <a:lnTo>
                        <a:pt x="557" y="1798"/>
                      </a:lnTo>
                      <a:lnTo>
                        <a:pt x="537" y="1797"/>
                      </a:lnTo>
                      <a:lnTo>
                        <a:pt x="517" y="1797"/>
                      </a:lnTo>
                      <a:lnTo>
                        <a:pt x="501" y="1796"/>
                      </a:lnTo>
                      <a:lnTo>
                        <a:pt x="485" y="1794"/>
                      </a:lnTo>
                      <a:lnTo>
                        <a:pt x="468" y="1790"/>
                      </a:lnTo>
                      <a:lnTo>
                        <a:pt x="451" y="1786"/>
                      </a:lnTo>
                      <a:lnTo>
                        <a:pt x="430" y="1779"/>
                      </a:lnTo>
                      <a:lnTo>
                        <a:pt x="408" y="1770"/>
                      </a:lnTo>
                      <a:lnTo>
                        <a:pt x="384" y="1758"/>
                      </a:lnTo>
                      <a:lnTo>
                        <a:pt x="358" y="1747"/>
                      </a:lnTo>
                      <a:lnTo>
                        <a:pt x="334" y="1736"/>
                      </a:lnTo>
                      <a:lnTo>
                        <a:pt x="310" y="1724"/>
                      </a:lnTo>
                      <a:lnTo>
                        <a:pt x="288" y="1712"/>
                      </a:lnTo>
                      <a:lnTo>
                        <a:pt x="265" y="1700"/>
                      </a:lnTo>
                      <a:lnTo>
                        <a:pt x="242" y="1688"/>
                      </a:lnTo>
                      <a:lnTo>
                        <a:pt x="221" y="1675"/>
                      </a:lnTo>
                      <a:lnTo>
                        <a:pt x="201" y="1661"/>
                      </a:lnTo>
                      <a:lnTo>
                        <a:pt x="181" y="1648"/>
                      </a:lnTo>
                      <a:lnTo>
                        <a:pt x="163" y="1634"/>
                      </a:lnTo>
                      <a:lnTo>
                        <a:pt x="146" y="1619"/>
                      </a:lnTo>
                      <a:lnTo>
                        <a:pt x="131" y="1603"/>
                      </a:lnTo>
                      <a:lnTo>
                        <a:pt x="117" y="1587"/>
                      </a:lnTo>
                      <a:lnTo>
                        <a:pt x="106" y="1570"/>
                      </a:lnTo>
                      <a:lnTo>
                        <a:pt x="95" y="1553"/>
                      </a:lnTo>
                      <a:lnTo>
                        <a:pt x="90" y="1508"/>
                      </a:lnTo>
                      <a:lnTo>
                        <a:pt x="77" y="1393"/>
                      </a:lnTo>
                      <a:lnTo>
                        <a:pt x="61" y="1227"/>
                      </a:lnTo>
                      <a:lnTo>
                        <a:pt x="47" y="1030"/>
                      </a:lnTo>
                      <a:lnTo>
                        <a:pt x="39" y="825"/>
                      </a:lnTo>
                      <a:lnTo>
                        <a:pt x="43" y="631"/>
                      </a:lnTo>
                      <a:lnTo>
                        <a:pt x="61" y="469"/>
                      </a:lnTo>
                      <a:lnTo>
                        <a:pt x="99" y="359"/>
                      </a:lnTo>
                      <a:lnTo>
                        <a:pt x="111" y="340"/>
                      </a:lnTo>
                      <a:lnTo>
                        <a:pt x="122" y="325"/>
                      </a:lnTo>
                      <a:lnTo>
                        <a:pt x="131" y="315"/>
                      </a:lnTo>
                      <a:lnTo>
                        <a:pt x="139" y="307"/>
                      </a:lnTo>
                      <a:lnTo>
                        <a:pt x="146" y="300"/>
                      </a:lnTo>
                      <a:lnTo>
                        <a:pt x="153" y="293"/>
                      </a:lnTo>
                      <a:lnTo>
                        <a:pt x="159" y="285"/>
                      </a:lnTo>
                      <a:lnTo>
                        <a:pt x="167" y="276"/>
                      </a:lnTo>
                      <a:lnTo>
                        <a:pt x="170" y="276"/>
                      </a:lnTo>
                      <a:lnTo>
                        <a:pt x="173" y="277"/>
                      </a:lnTo>
                      <a:lnTo>
                        <a:pt x="178" y="280"/>
                      </a:lnTo>
                      <a:lnTo>
                        <a:pt x="185" y="282"/>
                      </a:lnTo>
                      <a:lnTo>
                        <a:pt x="194" y="283"/>
                      </a:lnTo>
                      <a:lnTo>
                        <a:pt x="204" y="284"/>
                      </a:lnTo>
                      <a:lnTo>
                        <a:pt x="219" y="283"/>
                      </a:lnTo>
                      <a:lnTo>
                        <a:pt x="235" y="281"/>
                      </a:lnTo>
                      <a:lnTo>
                        <a:pt x="244" y="278"/>
                      </a:lnTo>
                      <a:lnTo>
                        <a:pt x="252" y="274"/>
                      </a:lnTo>
                      <a:lnTo>
                        <a:pt x="260" y="267"/>
                      </a:lnTo>
                      <a:lnTo>
                        <a:pt x="267" y="260"/>
                      </a:lnTo>
                      <a:lnTo>
                        <a:pt x="273" y="252"/>
                      </a:lnTo>
                      <a:lnTo>
                        <a:pt x="277" y="244"/>
                      </a:lnTo>
                      <a:lnTo>
                        <a:pt x="281" y="236"/>
                      </a:lnTo>
                      <a:lnTo>
                        <a:pt x="282" y="229"/>
                      </a:lnTo>
                      <a:lnTo>
                        <a:pt x="282" y="220"/>
                      </a:lnTo>
                      <a:lnTo>
                        <a:pt x="279" y="211"/>
                      </a:lnTo>
                      <a:lnTo>
                        <a:pt x="277" y="202"/>
                      </a:lnTo>
                      <a:lnTo>
                        <a:pt x="273" y="194"/>
                      </a:lnTo>
                      <a:lnTo>
                        <a:pt x="267" y="186"/>
                      </a:lnTo>
                      <a:lnTo>
                        <a:pt x="261" y="178"/>
                      </a:lnTo>
                      <a:lnTo>
                        <a:pt x="254" y="171"/>
                      </a:lnTo>
                      <a:lnTo>
                        <a:pt x="247" y="164"/>
                      </a:lnTo>
                      <a:lnTo>
                        <a:pt x="241" y="160"/>
                      </a:lnTo>
                      <a:lnTo>
                        <a:pt x="233" y="156"/>
                      </a:lnTo>
                      <a:lnTo>
                        <a:pt x="225" y="156"/>
                      </a:lnTo>
                      <a:lnTo>
                        <a:pt x="217" y="157"/>
                      </a:lnTo>
                      <a:lnTo>
                        <a:pt x="210" y="161"/>
                      </a:lnTo>
                      <a:lnTo>
                        <a:pt x="203" y="165"/>
                      </a:lnTo>
                      <a:lnTo>
                        <a:pt x="197" y="171"/>
                      </a:lnTo>
                      <a:lnTo>
                        <a:pt x="194" y="178"/>
                      </a:lnTo>
                      <a:lnTo>
                        <a:pt x="191" y="181"/>
                      </a:lnTo>
                      <a:lnTo>
                        <a:pt x="191" y="186"/>
                      </a:lnTo>
                      <a:lnTo>
                        <a:pt x="194" y="189"/>
                      </a:lnTo>
                      <a:lnTo>
                        <a:pt x="196" y="193"/>
                      </a:lnTo>
                      <a:lnTo>
                        <a:pt x="199" y="194"/>
                      </a:lnTo>
                      <a:lnTo>
                        <a:pt x="204" y="194"/>
                      </a:lnTo>
                      <a:lnTo>
                        <a:pt x="207" y="193"/>
                      </a:lnTo>
                      <a:lnTo>
                        <a:pt x="211" y="189"/>
                      </a:lnTo>
                      <a:lnTo>
                        <a:pt x="213" y="183"/>
                      </a:lnTo>
                      <a:lnTo>
                        <a:pt x="218" y="178"/>
                      </a:lnTo>
                      <a:lnTo>
                        <a:pt x="225" y="177"/>
                      </a:lnTo>
                      <a:lnTo>
                        <a:pt x="231" y="179"/>
                      </a:lnTo>
                      <a:lnTo>
                        <a:pt x="245" y="193"/>
                      </a:lnTo>
                      <a:lnTo>
                        <a:pt x="251" y="211"/>
                      </a:lnTo>
                      <a:lnTo>
                        <a:pt x="250" y="230"/>
                      </a:lnTo>
                      <a:lnTo>
                        <a:pt x="242" y="248"/>
                      </a:lnTo>
                      <a:lnTo>
                        <a:pt x="233" y="252"/>
                      </a:lnTo>
                      <a:lnTo>
                        <a:pt x="225" y="256"/>
                      </a:lnTo>
                      <a:lnTo>
                        <a:pt x="218" y="256"/>
                      </a:lnTo>
                      <a:lnTo>
                        <a:pt x="212" y="254"/>
                      </a:lnTo>
                      <a:lnTo>
                        <a:pt x="205" y="252"/>
                      </a:lnTo>
                      <a:lnTo>
                        <a:pt x="199" y="250"/>
                      </a:lnTo>
                      <a:lnTo>
                        <a:pt x="194" y="248"/>
                      </a:lnTo>
                      <a:lnTo>
                        <a:pt x="188" y="245"/>
                      </a:lnTo>
                      <a:lnTo>
                        <a:pt x="163" y="230"/>
                      </a:lnTo>
                      <a:lnTo>
                        <a:pt x="146" y="217"/>
                      </a:lnTo>
                      <a:lnTo>
                        <a:pt x="135" y="203"/>
                      </a:lnTo>
                      <a:lnTo>
                        <a:pt x="130" y="189"/>
                      </a:lnTo>
                      <a:lnTo>
                        <a:pt x="127" y="179"/>
                      </a:lnTo>
                      <a:lnTo>
                        <a:pt x="127" y="170"/>
                      </a:lnTo>
                      <a:lnTo>
                        <a:pt x="130" y="163"/>
                      </a:lnTo>
                      <a:lnTo>
                        <a:pt x="131" y="161"/>
                      </a:lnTo>
                      <a:lnTo>
                        <a:pt x="142" y="149"/>
                      </a:lnTo>
                      <a:lnTo>
                        <a:pt x="154" y="140"/>
                      </a:lnTo>
                      <a:lnTo>
                        <a:pt x="167" y="134"/>
                      </a:lnTo>
                      <a:lnTo>
                        <a:pt x="182" y="128"/>
                      </a:lnTo>
                      <a:lnTo>
                        <a:pt x="199" y="124"/>
                      </a:lnTo>
                      <a:lnTo>
                        <a:pt x="219" y="122"/>
                      </a:lnTo>
                      <a:lnTo>
                        <a:pt x="241" y="120"/>
                      </a:lnTo>
                      <a:lnTo>
                        <a:pt x="266" y="119"/>
                      </a:lnTo>
                      <a:lnTo>
                        <a:pt x="270" y="118"/>
                      </a:lnTo>
                      <a:lnTo>
                        <a:pt x="279" y="116"/>
                      </a:lnTo>
                      <a:lnTo>
                        <a:pt x="290" y="115"/>
                      </a:lnTo>
                      <a:lnTo>
                        <a:pt x="304" y="113"/>
                      </a:lnTo>
                      <a:lnTo>
                        <a:pt x="320" y="112"/>
                      </a:lnTo>
                      <a:lnTo>
                        <a:pt x="337" y="110"/>
                      </a:lnTo>
                      <a:lnTo>
                        <a:pt x="355" y="107"/>
                      </a:lnTo>
                      <a:lnTo>
                        <a:pt x="374" y="105"/>
                      </a:lnTo>
                      <a:lnTo>
                        <a:pt x="373" y="105"/>
                      </a:lnTo>
                      <a:lnTo>
                        <a:pt x="396" y="103"/>
                      </a:lnTo>
                      <a:lnTo>
                        <a:pt x="421" y="100"/>
                      </a:lnTo>
                      <a:lnTo>
                        <a:pt x="447" y="97"/>
                      </a:lnTo>
                      <a:lnTo>
                        <a:pt x="474" y="95"/>
                      </a:lnTo>
                      <a:lnTo>
                        <a:pt x="501" y="91"/>
                      </a:lnTo>
                      <a:lnTo>
                        <a:pt x="530" y="89"/>
                      </a:lnTo>
                      <a:lnTo>
                        <a:pt x="560" y="86"/>
                      </a:lnTo>
                      <a:lnTo>
                        <a:pt x="589" y="83"/>
                      </a:lnTo>
                      <a:lnTo>
                        <a:pt x="620" y="80"/>
                      </a:lnTo>
                      <a:lnTo>
                        <a:pt x="651" y="76"/>
                      </a:lnTo>
                      <a:lnTo>
                        <a:pt x="682" y="73"/>
                      </a:lnTo>
                      <a:lnTo>
                        <a:pt x="713" y="71"/>
                      </a:lnTo>
                      <a:lnTo>
                        <a:pt x="744" y="67"/>
                      </a:lnTo>
                      <a:lnTo>
                        <a:pt x="775" y="64"/>
                      </a:lnTo>
                      <a:lnTo>
                        <a:pt x="806" y="62"/>
                      </a:lnTo>
                      <a:lnTo>
                        <a:pt x="835" y="58"/>
                      </a:lnTo>
                      <a:lnTo>
                        <a:pt x="864" y="56"/>
                      </a:lnTo>
                      <a:lnTo>
                        <a:pt x="891" y="52"/>
                      </a:lnTo>
                      <a:lnTo>
                        <a:pt x="919" y="50"/>
                      </a:lnTo>
                      <a:lnTo>
                        <a:pt x="945" y="48"/>
                      </a:lnTo>
                      <a:lnTo>
                        <a:pt x="969" y="46"/>
                      </a:lnTo>
                      <a:lnTo>
                        <a:pt x="993" y="43"/>
                      </a:lnTo>
                      <a:lnTo>
                        <a:pt x="1015" y="41"/>
                      </a:lnTo>
                      <a:lnTo>
                        <a:pt x="1036" y="39"/>
                      </a:lnTo>
                      <a:lnTo>
                        <a:pt x="1054" y="38"/>
                      </a:lnTo>
                      <a:lnTo>
                        <a:pt x="1070" y="35"/>
                      </a:lnTo>
                      <a:lnTo>
                        <a:pt x="1084" y="34"/>
                      </a:lnTo>
                      <a:lnTo>
                        <a:pt x="1096" y="33"/>
                      </a:lnTo>
                      <a:lnTo>
                        <a:pt x="1105" y="32"/>
                      </a:lnTo>
                      <a:lnTo>
                        <a:pt x="1112" y="31"/>
                      </a:lnTo>
                      <a:lnTo>
                        <a:pt x="1117" y="31"/>
                      </a:lnTo>
                      <a:lnTo>
                        <a:pt x="1118" y="31"/>
                      </a:lnTo>
                      <a:lnTo>
                        <a:pt x="1120" y="32"/>
                      </a:lnTo>
                      <a:lnTo>
                        <a:pt x="1125" y="34"/>
                      </a:lnTo>
                      <a:lnTo>
                        <a:pt x="1131" y="38"/>
                      </a:lnTo>
                      <a:lnTo>
                        <a:pt x="1139" y="43"/>
                      </a:lnTo>
                      <a:lnTo>
                        <a:pt x="1147" y="50"/>
                      </a:lnTo>
                      <a:lnTo>
                        <a:pt x="1155" y="59"/>
                      </a:lnTo>
                      <a:lnTo>
                        <a:pt x="1161" y="70"/>
                      </a:lnTo>
                      <a:lnTo>
                        <a:pt x="1166" y="81"/>
                      </a:lnTo>
                      <a:lnTo>
                        <a:pt x="1168" y="90"/>
                      </a:lnTo>
                      <a:lnTo>
                        <a:pt x="1168" y="100"/>
                      </a:lnTo>
                      <a:lnTo>
                        <a:pt x="1167" y="112"/>
                      </a:lnTo>
                      <a:lnTo>
                        <a:pt x="1165" y="122"/>
                      </a:lnTo>
                      <a:lnTo>
                        <a:pt x="1160" y="132"/>
                      </a:lnTo>
                      <a:lnTo>
                        <a:pt x="1153" y="141"/>
                      </a:lnTo>
                      <a:lnTo>
                        <a:pt x="1144" y="148"/>
                      </a:lnTo>
                      <a:lnTo>
                        <a:pt x="1134" y="153"/>
                      </a:lnTo>
                      <a:lnTo>
                        <a:pt x="1132" y="153"/>
                      </a:lnTo>
                      <a:lnTo>
                        <a:pt x="1125" y="154"/>
                      </a:lnTo>
                      <a:lnTo>
                        <a:pt x="1116" y="155"/>
                      </a:lnTo>
                      <a:lnTo>
                        <a:pt x="1102" y="156"/>
                      </a:lnTo>
                      <a:lnTo>
                        <a:pt x="1086" y="159"/>
                      </a:lnTo>
                      <a:lnTo>
                        <a:pt x="1068" y="160"/>
                      </a:lnTo>
                      <a:lnTo>
                        <a:pt x="1046" y="162"/>
                      </a:lnTo>
                      <a:lnTo>
                        <a:pt x="1023" y="164"/>
                      </a:lnTo>
                      <a:lnTo>
                        <a:pt x="998" y="167"/>
                      </a:lnTo>
                      <a:lnTo>
                        <a:pt x="970" y="170"/>
                      </a:lnTo>
                      <a:lnTo>
                        <a:pt x="942" y="172"/>
                      </a:lnTo>
                      <a:lnTo>
                        <a:pt x="913" y="176"/>
                      </a:lnTo>
                      <a:lnTo>
                        <a:pt x="882" y="179"/>
                      </a:lnTo>
                      <a:lnTo>
                        <a:pt x="851" y="181"/>
                      </a:lnTo>
                      <a:lnTo>
                        <a:pt x="821" y="185"/>
                      </a:lnTo>
                      <a:lnTo>
                        <a:pt x="790" y="188"/>
                      </a:lnTo>
                      <a:lnTo>
                        <a:pt x="750" y="193"/>
                      </a:lnTo>
                      <a:lnTo>
                        <a:pt x="711" y="196"/>
                      </a:lnTo>
                      <a:lnTo>
                        <a:pt x="671" y="201"/>
                      </a:lnTo>
                      <a:lnTo>
                        <a:pt x="632" y="205"/>
                      </a:lnTo>
                      <a:lnTo>
                        <a:pt x="593" y="209"/>
                      </a:lnTo>
                      <a:lnTo>
                        <a:pt x="556" y="213"/>
                      </a:lnTo>
                      <a:lnTo>
                        <a:pt x="521" y="217"/>
                      </a:lnTo>
                      <a:lnTo>
                        <a:pt x="488" y="220"/>
                      </a:lnTo>
                      <a:lnTo>
                        <a:pt x="457" y="224"/>
                      </a:lnTo>
                      <a:lnTo>
                        <a:pt x="428" y="227"/>
                      </a:lnTo>
                      <a:lnTo>
                        <a:pt x="404" y="229"/>
                      </a:lnTo>
                      <a:lnTo>
                        <a:pt x="382" y="232"/>
                      </a:lnTo>
                      <a:lnTo>
                        <a:pt x="365" y="234"/>
                      </a:lnTo>
                      <a:lnTo>
                        <a:pt x="353" y="235"/>
                      </a:lnTo>
                      <a:lnTo>
                        <a:pt x="345" y="236"/>
                      </a:lnTo>
                      <a:lnTo>
                        <a:pt x="342" y="236"/>
                      </a:lnTo>
                      <a:lnTo>
                        <a:pt x="333" y="237"/>
                      </a:lnTo>
                      <a:lnTo>
                        <a:pt x="326" y="241"/>
                      </a:lnTo>
                      <a:lnTo>
                        <a:pt x="321" y="245"/>
                      </a:lnTo>
                      <a:lnTo>
                        <a:pt x="320" y="252"/>
                      </a:lnTo>
                      <a:lnTo>
                        <a:pt x="322" y="261"/>
                      </a:lnTo>
                      <a:lnTo>
                        <a:pt x="328" y="267"/>
                      </a:lnTo>
                      <a:lnTo>
                        <a:pt x="336" y="272"/>
                      </a:lnTo>
                      <a:lnTo>
                        <a:pt x="344" y="273"/>
                      </a:lnTo>
                      <a:lnTo>
                        <a:pt x="943" y="215"/>
                      </a:lnTo>
                      <a:lnTo>
                        <a:pt x="943" y="215"/>
                      </a:lnTo>
                      <a:lnTo>
                        <a:pt x="1095" y="200"/>
                      </a:lnTo>
                      <a:lnTo>
                        <a:pt x="1096" y="201"/>
                      </a:lnTo>
                      <a:lnTo>
                        <a:pt x="1101" y="204"/>
                      </a:lnTo>
                      <a:lnTo>
                        <a:pt x="1108" y="209"/>
                      </a:lnTo>
                      <a:lnTo>
                        <a:pt x="1116" y="216"/>
                      </a:lnTo>
                      <a:lnTo>
                        <a:pt x="1125" y="223"/>
                      </a:lnTo>
                      <a:lnTo>
                        <a:pt x="1134" y="230"/>
                      </a:lnTo>
                      <a:lnTo>
                        <a:pt x="1143" y="238"/>
                      </a:lnTo>
                      <a:lnTo>
                        <a:pt x="1151" y="245"/>
                      </a:lnTo>
                      <a:lnTo>
                        <a:pt x="1155" y="250"/>
                      </a:lnTo>
                      <a:lnTo>
                        <a:pt x="1158" y="254"/>
                      </a:lnTo>
                      <a:lnTo>
                        <a:pt x="1161" y="259"/>
                      </a:lnTo>
                      <a:lnTo>
                        <a:pt x="1165" y="262"/>
                      </a:lnTo>
                      <a:lnTo>
                        <a:pt x="1172" y="272"/>
                      </a:lnTo>
                      <a:lnTo>
                        <a:pt x="1180" y="281"/>
                      </a:lnTo>
                      <a:lnTo>
                        <a:pt x="1187" y="290"/>
                      </a:lnTo>
                      <a:lnTo>
                        <a:pt x="1193" y="300"/>
                      </a:lnTo>
                      <a:lnTo>
                        <a:pt x="1199" y="309"/>
                      </a:lnTo>
                      <a:lnTo>
                        <a:pt x="1206" y="319"/>
                      </a:lnTo>
                      <a:lnTo>
                        <a:pt x="1212" y="329"/>
                      </a:lnTo>
                      <a:lnTo>
                        <a:pt x="1217" y="339"/>
                      </a:lnTo>
                      <a:lnTo>
                        <a:pt x="1245" y="390"/>
                      </a:lnTo>
                      <a:lnTo>
                        <a:pt x="1269" y="443"/>
                      </a:lnTo>
                      <a:lnTo>
                        <a:pt x="1288" y="497"/>
                      </a:lnTo>
                      <a:lnTo>
                        <a:pt x="1306" y="553"/>
                      </a:lnTo>
                      <a:lnTo>
                        <a:pt x="1320" y="609"/>
                      </a:lnTo>
                      <a:lnTo>
                        <a:pt x="1333" y="665"/>
                      </a:lnTo>
                      <a:lnTo>
                        <a:pt x="1343" y="720"/>
                      </a:lnTo>
                      <a:lnTo>
                        <a:pt x="1354" y="775"/>
                      </a:lnTo>
                      <a:lnTo>
                        <a:pt x="1366" y="847"/>
                      </a:lnTo>
                      <a:lnTo>
                        <a:pt x="1376" y="919"/>
                      </a:lnTo>
                      <a:lnTo>
                        <a:pt x="1386" y="988"/>
                      </a:lnTo>
                      <a:lnTo>
                        <a:pt x="1394" y="1058"/>
                      </a:lnTo>
                      <a:lnTo>
                        <a:pt x="1400" y="1129"/>
                      </a:lnTo>
                      <a:lnTo>
                        <a:pt x="1407" y="1198"/>
                      </a:lnTo>
                      <a:lnTo>
                        <a:pt x="1413" y="1268"/>
                      </a:lnTo>
                      <a:lnTo>
                        <a:pt x="1418" y="1338"/>
                      </a:lnTo>
                      <a:lnTo>
                        <a:pt x="1421" y="1407"/>
                      </a:lnTo>
                      <a:lnTo>
                        <a:pt x="1421" y="1475"/>
                      </a:lnTo>
                      <a:lnTo>
                        <a:pt x="1421" y="1544"/>
                      </a:lnTo>
                      <a:lnTo>
                        <a:pt x="1420" y="1611"/>
                      </a:lnTo>
                      <a:lnTo>
                        <a:pt x="1422" y="1620"/>
                      </a:lnTo>
                      <a:lnTo>
                        <a:pt x="1427" y="1628"/>
                      </a:lnTo>
                      <a:lnTo>
                        <a:pt x="1434" y="1633"/>
                      </a:lnTo>
                      <a:lnTo>
                        <a:pt x="1443" y="1635"/>
                      </a:lnTo>
                      <a:lnTo>
                        <a:pt x="1452" y="1633"/>
                      </a:lnTo>
                      <a:lnTo>
                        <a:pt x="1460" y="1628"/>
                      </a:lnTo>
                      <a:lnTo>
                        <a:pt x="1465" y="1620"/>
                      </a:lnTo>
                      <a:lnTo>
                        <a:pt x="1467" y="1611"/>
                      </a:lnTo>
                      <a:lnTo>
                        <a:pt x="1468" y="1507"/>
                      </a:lnTo>
                      <a:lnTo>
                        <a:pt x="1466" y="1402"/>
                      </a:lnTo>
                      <a:lnTo>
                        <a:pt x="1460" y="1299"/>
                      </a:lnTo>
                      <a:lnTo>
                        <a:pt x="1453" y="1195"/>
                      </a:lnTo>
                      <a:lnTo>
                        <a:pt x="1443" y="1091"/>
                      </a:lnTo>
                      <a:lnTo>
                        <a:pt x="1431" y="988"/>
                      </a:lnTo>
                      <a:lnTo>
                        <a:pt x="1419" y="884"/>
                      </a:lnTo>
                      <a:lnTo>
                        <a:pt x="1406" y="7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8"/>
                <p:cNvSpPr>
                  <a:spLocks/>
                </p:cNvSpPr>
                <p:nvPr/>
              </p:nvSpPr>
              <p:spPr bwMode="auto">
                <a:xfrm>
                  <a:off x="544195" y="405130"/>
                  <a:ext cx="445135" cy="463550"/>
                </a:xfrm>
                <a:custGeom>
                  <a:avLst/>
                  <a:gdLst>
                    <a:gd name="T0" fmla="*/ 11 w 701"/>
                    <a:gd name="T1" fmla="*/ 0 h 730"/>
                    <a:gd name="T2" fmla="*/ 18 w 701"/>
                    <a:gd name="T3" fmla="*/ 3 h 730"/>
                    <a:gd name="T4" fmla="*/ 62 w 701"/>
                    <a:gd name="T5" fmla="*/ 153 h 730"/>
                    <a:gd name="T6" fmla="*/ 110 w 701"/>
                    <a:gd name="T7" fmla="*/ 404 h 730"/>
                    <a:gd name="T8" fmla="*/ 128 w 701"/>
                    <a:gd name="T9" fmla="*/ 586 h 730"/>
                    <a:gd name="T10" fmla="*/ 131 w 701"/>
                    <a:gd name="T11" fmla="*/ 686 h 730"/>
                    <a:gd name="T12" fmla="*/ 147 w 701"/>
                    <a:gd name="T13" fmla="*/ 697 h 730"/>
                    <a:gd name="T14" fmla="*/ 203 w 701"/>
                    <a:gd name="T15" fmla="*/ 692 h 730"/>
                    <a:gd name="T16" fmla="*/ 283 w 701"/>
                    <a:gd name="T17" fmla="*/ 682 h 730"/>
                    <a:gd name="T18" fmla="*/ 376 w 701"/>
                    <a:gd name="T19" fmla="*/ 670 h 730"/>
                    <a:gd name="T20" fmla="*/ 472 w 701"/>
                    <a:gd name="T21" fmla="*/ 656 h 730"/>
                    <a:gd name="T22" fmla="*/ 561 w 701"/>
                    <a:gd name="T23" fmla="*/ 643 h 730"/>
                    <a:gd name="T24" fmla="*/ 632 w 701"/>
                    <a:gd name="T25" fmla="*/ 633 h 730"/>
                    <a:gd name="T26" fmla="*/ 677 w 701"/>
                    <a:gd name="T27" fmla="*/ 627 h 730"/>
                    <a:gd name="T28" fmla="*/ 692 w 701"/>
                    <a:gd name="T29" fmla="*/ 627 h 730"/>
                    <a:gd name="T30" fmla="*/ 700 w 701"/>
                    <a:gd name="T31" fmla="*/ 635 h 730"/>
                    <a:gd name="T32" fmla="*/ 700 w 701"/>
                    <a:gd name="T33" fmla="*/ 647 h 730"/>
                    <a:gd name="T34" fmla="*/ 692 w 701"/>
                    <a:gd name="T35" fmla="*/ 656 h 730"/>
                    <a:gd name="T36" fmla="*/ 651 w 701"/>
                    <a:gd name="T37" fmla="*/ 662 h 730"/>
                    <a:gd name="T38" fmla="*/ 573 w 701"/>
                    <a:gd name="T39" fmla="*/ 673 h 730"/>
                    <a:gd name="T40" fmla="*/ 490 w 701"/>
                    <a:gd name="T41" fmla="*/ 684 h 730"/>
                    <a:gd name="T42" fmla="*/ 407 w 701"/>
                    <a:gd name="T43" fmla="*/ 696 h 730"/>
                    <a:gd name="T44" fmla="*/ 326 w 701"/>
                    <a:gd name="T45" fmla="*/ 707 h 730"/>
                    <a:gd name="T46" fmla="*/ 251 w 701"/>
                    <a:gd name="T47" fmla="*/ 718 h 730"/>
                    <a:gd name="T48" fmla="*/ 186 w 701"/>
                    <a:gd name="T49" fmla="*/ 726 h 730"/>
                    <a:gd name="T50" fmla="*/ 134 w 701"/>
                    <a:gd name="T51" fmla="*/ 729 h 730"/>
                    <a:gd name="T52" fmla="*/ 108 w 701"/>
                    <a:gd name="T53" fmla="*/ 729 h 730"/>
                    <a:gd name="T54" fmla="*/ 104 w 701"/>
                    <a:gd name="T55" fmla="*/ 722 h 730"/>
                    <a:gd name="T56" fmla="*/ 104 w 701"/>
                    <a:gd name="T57" fmla="*/ 609 h 730"/>
                    <a:gd name="T58" fmla="*/ 82 w 701"/>
                    <a:gd name="T59" fmla="*/ 383 h 730"/>
                    <a:gd name="T60" fmla="*/ 46 w 701"/>
                    <a:gd name="T61" fmla="*/ 182 h 730"/>
                    <a:gd name="T62" fmla="*/ 11 w 701"/>
                    <a:gd name="T63" fmla="*/ 47 h 730"/>
                    <a:gd name="T64" fmla="*/ 0 w 701"/>
                    <a:gd name="T65" fmla="*/ 11 h 730"/>
                    <a:gd name="T66" fmla="*/ 3 w 701"/>
                    <a:gd name="T67" fmla="*/ 3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1" h="730">
                      <a:moveTo>
                        <a:pt x="7" y="1"/>
                      </a:move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62" y="153"/>
                      </a:lnTo>
                      <a:lnTo>
                        <a:pt x="90" y="286"/>
                      </a:lnTo>
                      <a:lnTo>
                        <a:pt x="110" y="404"/>
                      </a:lnTo>
                      <a:lnTo>
                        <a:pt x="122" y="504"/>
                      </a:lnTo>
                      <a:lnTo>
                        <a:pt x="128" y="586"/>
                      </a:lnTo>
                      <a:lnTo>
                        <a:pt x="131" y="647"/>
                      </a:lnTo>
                      <a:lnTo>
                        <a:pt x="131" y="686"/>
                      </a:lnTo>
                      <a:lnTo>
                        <a:pt x="131" y="698"/>
                      </a:lnTo>
                      <a:lnTo>
                        <a:pt x="147" y="697"/>
                      </a:lnTo>
                      <a:lnTo>
                        <a:pt x="171" y="696"/>
                      </a:lnTo>
                      <a:lnTo>
                        <a:pt x="203" y="692"/>
                      </a:lnTo>
                      <a:lnTo>
                        <a:pt x="241" y="688"/>
                      </a:lnTo>
                      <a:lnTo>
                        <a:pt x="283" y="682"/>
                      </a:lnTo>
                      <a:lnTo>
                        <a:pt x="328" y="676"/>
                      </a:lnTo>
                      <a:lnTo>
                        <a:pt x="376" y="670"/>
                      </a:lnTo>
                      <a:lnTo>
                        <a:pt x="424" y="663"/>
                      </a:lnTo>
                      <a:lnTo>
                        <a:pt x="472" y="656"/>
                      </a:lnTo>
                      <a:lnTo>
                        <a:pt x="518" y="650"/>
                      </a:lnTo>
                      <a:lnTo>
                        <a:pt x="561" y="643"/>
                      </a:lnTo>
                      <a:lnTo>
                        <a:pt x="600" y="638"/>
                      </a:lnTo>
                      <a:lnTo>
                        <a:pt x="632" y="633"/>
                      </a:lnTo>
                      <a:lnTo>
                        <a:pt x="659" y="630"/>
                      </a:lnTo>
                      <a:lnTo>
                        <a:pt x="677" y="627"/>
                      </a:lnTo>
                      <a:lnTo>
                        <a:pt x="685" y="626"/>
                      </a:lnTo>
                      <a:lnTo>
                        <a:pt x="692" y="627"/>
                      </a:lnTo>
                      <a:lnTo>
                        <a:pt x="696" y="631"/>
                      </a:lnTo>
                      <a:lnTo>
                        <a:pt x="700" y="635"/>
                      </a:lnTo>
                      <a:lnTo>
                        <a:pt x="701" y="641"/>
                      </a:lnTo>
                      <a:lnTo>
                        <a:pt x="700" y="647"/>
                      </a:lnTo>
                      <a:lnTo>
                        <a:pt x="696" y="653"/>
                      </a:lnTo>
                      <a:lnTo>
                        <a:pt x="692" y="656"/>
                      </a:lnTo>
                      <a:lnTo>
                        <a:pt x="686" y="657"/>
                      </a:lnTo>
                      <a:lnTo>
                        <a:pt x="651" y="662"/>
                      </a:lnTo>
                      <a:lnTo>
                        <a:pt x="612" y="667"/>
                      </a:lnTo>
                      <a:lnTo>
                        <a:pt x="573" y="673"/>
                      </a:lnTo>
                      <a:lnTo>
                        <a:pt x="532" y="679"/>
                      </a:lnTo>
                      <a:lnTo>
                        <a:pt x="490" y="684"/>
                      </a:lnTo>
                      <a:lnTo>
                        <a:pt x="448" y="690"/>
                      </a:lnTo>
                      <a:lnTo>
                        <a:pt x="407" y="696"/>
                      </a:lnTo>
                      <a:lnTo>
                        <a:pt x="366" y="702"/>
                      </a:lnTo>
                      <a:lnTo>
                        <a:pt x="326" y="707"/>
                      </a:lnTo>
                      <a:lnTo>
                        <a:pt x="288" y="713"/>
                      </a:lnTo>
                      <a:lnTo>
                        <a:pt x="251" y="718"/>
                      </a:lnTo>
                      <a:lnTo>
                        <a:pt x="217" y="722"/>
                      </a:lnTo>
                      <a:lnTo>
                        <a:pt x="186" y="726"/>
                      </a:lnTo>
                      <a:lnTo>
                        <a:pt x="158" y="728"/>
                      </a:lnTo>
                      <a:lnTo>
                        <a:pt x="134" y="729"/>
                      </a:lnTo>
                      <a:lnTo>
                        <a:pt x="113" y="730"/>
                      </a:lnTo>
                      <a:lnTo>
                        <a:pt x="108" y="729"/>
                      </a:lnTo>
                      <a:lnTo>
                        <a:pt x="105" y="726"/>
                      </a:lnTo>
                      <a:lnTo>
                        <a:pt x="104" y="722"/>
                      </a:lnTo>
                      <a:lnTo>
                        <a:pt x="104" y="718"/>
                      </a:lnTo>
                      <a:lnTo>
                        <a:pt x="104" y="609"/>
                      </a:lnTo>
                      <a:lnTo>
                        <a:pt x="96" y="495"/>
                      </a:lnTo>
                      <a:lnTo>
                        <a:pt x="82" y="383"/>
                      </a:lnTo>
                      <a:lnTo>
                        <a:pt x="65" y="277"/>
                      </a:lnTo>
                      <a:lnTo>
                        <a:pt x="46" y="182"/>
                      </a:lnTo>
                      <a:lnTo>
                        <a:pt x="27" y="105"/>
                      </a:lnTo>
                      <a:lnTo>
                        <a:pt x="11" y="47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604520" y="359410"/>
                  <a:ext cx="389890" cy="422910"/>
                </a:xfrm>
                <a:custGeom>
                  <a:avLst/>
                  <a:gdLst>
                    <a:gd name="T0" fmla="*/ 35 w 614"/>
                    <a:gd name="T1" fmla="*/ 41 h 666"/>
                    <a:gd name="T2" fmla="*/ 89 w 614"/>
                    <a:gd name="T3" fmla="*/ 35 h 666"/>
                    <a:gd name="T4" fmla="*/ 153 w 614"/>
                    <a:gd name="T5" fmla="*/ 30 h 666"/>
                    <a:gd name="T6" fmla="*/ 224 w 614"/>
                    <a:gd name="T7" fmla="*/ 23 h 666"/>
                    <a:gd name="T8" fmla="*/ 295 w 614"/>
                    <a:gd name="T9" fmla="*/ 16 h 666"/>
                    <a:gd name="T10" fmla="*/ 361 w 614"/>
                    <a:gd name="T11" fmla="*/ 9 h 666"/>
                    <a:gd name="T12" fmla="*/ 418 w 614"/>
                    <a:gd name="T13" fmla="*/ 5 h 666"/>
                    <a:gd name="T14" fmla="*/ 460 w 614"/>
                    <a:gd name="T15" fmla="*/ 1 h 666"/>
                    <a:gd name="T16" fmla="*/ 479 w 614"/>
                    <a:gd name="T17" fmla="*/ 0 h 666"/>
                    <a:gd name="T18" fmla="*/ 488 w 614"/>
                    <a:gd name="T19" fmla="*/ 7 h 666"/>
                    <a:gd name="T20" fmla="*/ 490 w 614"/>
                    <a:gd name="T21" fmla="*/ 13 h 666"/>
                    <a:gd name="T22" fmla="*/ 490 w 614"/>
                    <a:gd name="T23" fmla="*/ 14 h 666"/>
                    <a:gd name="T24" fmla="*/ 510 w 614"/>
                    <a:gd name="T25" fmla="*/ 68 h 666"/>
                    <a:gd name="T26" fmla="*/ 552 w 614"/>
                    <a:gd name="T27" fmla="*/ 237 h 666"/>
                    <a:gd name="T28" fmla="*/ 590 w 614"/>
                    <a:gd name="T29" fmla="*/ 436 h 666"/>
                    <a:gd name="T30" fmla="*/ 612 w 614"/>
                    <a:gd name="T31" fmla="*/ 604 h 666"/>
                    <a:gd name="T32" fmla="*/ 613 w 614"/>
                    <a:gd name="T33" fmla="*/ 661 h 666"/>
                    <a:gd name="T34" fmla="*/ 607 w 614"/>
                    <a:gd name="T35" fmla="*/ 666 h 666"/>
                    <a:gd name="T36" fmla="*/ 599 w 614"/>
                    <a:gd name="T37" fmla="*/ 665 h 666"/>
                    <a:gd name="T38" fmla="*/ 595 w 614"/>
                    <a:gd name="T39" fmla="*/ 661 h 666"/>
                    <a:gd name="T40" fmla="*/ 589 w 614"/>
                    <a:gd name="T41" fmla="*/ 573 h 666"/>
                    <a:gd name="T42" fmla="*/ 561 w 614"/>
                    <a:gd name="T43" fmla="*/ 386 h 666"/>
                    <a:gd name="T44" fmla="*/ 521 w 614"/>
                    <a:gd name="T45" fmla="*/ 203 h 666"/>
                    <a:gd name="T46" fmla="*/ 482 w 614"/>
                    <a:gd name="T47" fmla="*/ 64 h 666"/>
                    <a:gd name="T48" fmla="*/ 458 w 614"/>
                    <a:gd name="T49" fmla="*/ 24 h 666"/>
                    <a:gd name="T50" fmla="*/ 424 w 614"/>
                    <a:gd name="T51" fmla="*/ 27 h 666"/>
                    <a:gd name="T52" fmla="*/ 373 w 614"/>
                    <a:gd name="T53" fmla="*/ 32 h 666"/>
                    <a:gd name="T54" fmla="*/ 310 w 614"/>
                    <a:gd name="T55" fmla="*/ 38 h 666"/>
                    <a:gd name="T56" fmla="*/ 241 w 614"/>
                    <a:gd name="T57" fmla="*/ 44 h 666"/>
                    <a:gd name="T58" fmla="*/ 171 w 614"/>
                    <a:gd name="T59" fmla="*/ 51 h 666"/>
                    <a:gd name="T60" fmla="*/ 105 w 614"/>
                    <a:gd name="T61" fmla="*/ 58 h 666"/>
                    <a:gd name="T62" fmla="*/ 48 w 614"/>
                    <a:gd name="T63" fmla="*/ 64 h 666"/>
                    <a:gd name="T64" fmla="*/ 17 w 614"/>
                    <a:gd name="T65" fmla="*/ 66 h 666"/>
                    <a:gd name="T66" fmla="*/ 3 w 614"/>
                    <a:gd name="T67" fmla="*/ 64 h 666"/>
                    <a:gd name="T68" fmla="*/ 1 w 614"/>
                    <a:gd name="T69" fmla="*/ 52 h 666"/>
                    <a:gd name="T70" fmla="*/ 9 w 614"/>
                    <a:gd name="T71" fmla="*/ 44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4" h="666">
                      <a:moveTo>
                        <a:pt x="15" y="43"/>
                      </a:moveTo>
                      <a:lnTo>
                        <a:pt x="35" y="41"/>
                      </a:lnTo>
                      <a:lnTo>
                        <a:pt x="60" y="39"/>
                      </a:lnTo>
                      <a:lnTo>
                        <a:pt x="89" y="35"/>
                      </a:lnTo>
                      <a:lnTo>
                        <a:pt x="120" y="33"/>
                      </a:lnTo>
                      <a:lnTo>
                        <a:pt x="153" y="30"/>
                      </a:lnTo>
                      <a:lnTo>
                        <a:pt x="188" y="26"/>
                      </a:lnTo>
                      <a:lnTo>
                        <a:pt x="224" y="23"/>
                      </a:lnTo>
                      <a:lnTo>
                        <a:pt x="259" y="19"/>
                      </a:lnTo>
                      <a:lnTo>
                        <a:pt x="295" y="16"/>
                      </a:lnTo>
                      <a:lnTo>
                        <a:pt x="329" y="13"/>
                      </a:lnTo>
                      <a:lnTo>
                        <a:pt x="361" y="9"/>
                      </a:lnTo>
                      <a:lnTo>
                        <a:pt x="391" y="7"/>
                      </a:lnTo>
                      <a:lnTo>
                        <a:pt x="418" y="5"/>
                      </a:lnTo>
                      <a:lnTo>
                        <a:pt x="441" y="2"/>
                      </a:lnTo>
                      <a:lnTo>
                        <a:pt x="460" y="1"/>
                      </a:lnTo>
                      <a:lnTo>
                        <a:pt x="472" y="0"/>
                      </a:lnTo>
                      <a:lnTo>
                        <a:pt x="479" y="0"/>
                      </a:lnTo>
                      <a:lnTo>
                        <a:pt x="484" y="2"/>
                      </a:lnTo>
                      <a:lnTo>
                        <a:pt x="488" y="7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4"/>
                      </a:lnTo>
                      <a:lnTo>
                        <a:pt x="490" y="14"/>
                      </a:lnTo>
                      <a:lnTo>
                        <a:pt x="510" y="68"/>
                      </a:lnTo>
                      <a:lnTo>
                        <a:pt x="530" y="145"/>
                      </a:lnTo>
                      <a:lnTo>
                        <a:pt x="552" y="237"/>
                      </a:lnTo>
                      <a:lnTo>
                        <a:pt x="572" y="337"/>
                      </a:lnTo>
                      <a:lnTo>
                        <a:pt x="590" y="436"/>
                      </a:lnTo>
                      <a:lnTo>
                        <a:pt x="604" y="527"/>
                      </a:lnTo>
                      <a:lnTo>
                        <a:pt x="612" y="604"/>
                      </a:lnTo>
                      <a:lnTo>
                        <a:pt x="614" y="657"/>
                      </a:lnTo>
                      <a:lnTo>
                        <a:pt x="613" y="661"/>
                      </a:lnTo>
                      <a:lnTo>
                        <a:pt x="611" y="664"/>
                      </a:lnTo>
                      <a:lnTo>
                        <a:pt x="607" y="666"/>
                      </a:lnTo>
                      <a:lnTo>
                        <a:pt x="603" y="666"/>
                      </a:lnTo>
                      <a:lnTo>
                        <a:pt x="599" y="665"/>
                      </a:lnTo>
                      <a:lnTo>
                        <a:pt x="596" y="663"/>
                      </a:lnTo>
                      <a:lnTo>
                        <a:pt x="595" y="661"/>
                      </a:lnTo>
                      <a:lnTo>
                        <a:pt x="593" y="656"/>
                      </a:lnTo>
                      <a:lnTo>
                        <a:pt x="589" y="573"/>
                      </a:lnTo>
                      <a:lnTo>
                        <a:pt x="577" y="481"/>
                      </a:lnTo>
                      <a:lnTo>
                        <a:pt x="561" y="386"/>
                      </a:lnTo>
                      <a:lnTo>
                        <a:pt x="542" y="291"/>
                      </a:lnTo>
                      <a:lnTo>
                        <a:pt x="521" y="203"/>
                      </a:lnTo>
                      <a:lnTo>
                        <a:pt x="501" y="125"/>
                      </a:lnTo>
                      <a:lnTo>
                        <a:pt x="482" y="64"/>
                      </a:lnTo>
                      <a:lnTo>
                        <a:pt x="469" y="23"/>
                      </a:lnTo>
                      <a:lnTo>
                        <a:pt x="458" y="24"/>
                      </a:lnTo>
                      <a:lnTo>
                        <a:pt x="444" y="25"/>
                      </a:lnTo>
                      <a:lnTo>
                        <a:pt x="424" y="27"/>
                      </a:lnTo>
                      <a:lnTo>
                        <a:pt x="400" y="30"/>
                      </a:lnTo>
                      <a:lnTo>
                        <a:pt x="373" y="32"/>
                      </a:lnTo>
                      <a:lnTo>
                        <a:pt x="342" y="35"/>
                      </a:lnTo>
                      <a:lnTo>
                        <a:pt x="310" y="38"/>
                      </a:lnTo>
                      <a:lnTo>
                        <a:pt x="275" y="41"/>
                      </a:lnTo>
                      <a:lnTo>
                        <a:pt x="241" y="44"/>
                      </a:lnTo>
                      <a:lnTo>
                        <a:pt x="206" y="48"/>
                      </a:lnTo>
                      <a:lnTo>
                        <a:pt x="171" y="51"/>
                      </a:lnTo>
                      <a:lnTo>
                        <a:pt x="137" y="55"/>
                      </a:lnTo>
                      <a:lnTo>
                        <a:pt x="105" y="58"/>
                      </a:lnTo>
                      <a:lnTo>
                        <a:pt x="74" y="62"/>
                      </a:lnTo>
                      <a:lnTo>
                        <a:pt x="48" y="64"/>
                      </a:lnTo>
                      <a:lnTo>
                        <a:pt x="24" y="66"/>
                      </a:lnTo>
                      <a:lnTo>
                        <a:pt x="17" y="66"/>
                      </a:lnTo>
                      <a:lnTo>
                        <a:pt x="9" y="66"/>
                      </a:lnTo>
                      <a:lnTo>
                        <a:pt x="3" y="64"/>
                      </a:lnTo>
                      <a:lnTo>
                        <a:pt x="0" y="59"/>
                      </a:lnTo>
                      <a:lnTo>
                        <a:pt x="1" y="52"/>
                      </a:lnTo>
                      <a:lnTo>
                        <a:pt x="4" y="48"/>
                      </a:lnTo>
                      <a:lnTo>
                        <a:pt x="9" y="44"/>
                      </a:lnTo>
                      <a:lnTo>
                        <a:pt x="1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41" name="テキスト ボックス 2"/>
            <p:cNvSpPr txBox="1">
              <a:spLocks noChangeArrowheads="1"/>
            </p:cNvSpPr>
            <p:nvPr/>
          </p:nvSpPr>
          <p:spPr bwMode="auto">
            <a:xfrm>
              <a:off x="3553798" y="3385844"/>
              <a:ext cx="232053" cy="28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米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37" name="角丸四角形 136"/>
            <p:cNvSpPr/>
            <p:nvPr/>
          </p:nvSpPr>
          <p:spPr>
            <a:xfrm>
              <a:off x="259362" y="1136541"/>
              <a:ext cx="3801980" cy="1681947"/>
            </a:xfrm>
            <a:prstGeom prst="round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</p:grp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4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10" y="379647"/>
            <a:ext cx="9144000" cy="63635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③　</a:t>
            </a:r>
            <a:r>
              <a:rPr kumimoji="1" lang="ja-JP" altLang="en-US" dirty="0" smtClean="0">
                <a:latin typeface="+mn-ea"/>
                <a:ea typeface="+mn-ea"/>
              </a:rPr>
              <a:t>片づける</a:t>
            </a:r>
            <a:r>
              <a:rPr lang="ja-JP" altLang="en-US" sz="2700" dirty="0">
                <a:latin typeface="+mn-ea"/>
                <a:ea typeface="+mn-ea"/>
              </a:rPr>
              <a:t>・・・</a:t>
            </a:r>
            <a:r>
              <a:rPr lang="ja-JP" altLang="en-US" sz="3100" dirty="0">
                <a:latin typeface="+mn-ea"/>
                <a:ea typeface="+mn-ea"/>
              </a:rPr>
              <a:t>食器を洗う、　</a:t>
            </a:r>
            <a:r>
              <a:rPr lang="ja-JP" altLang="en-US" sz="3100" dirty="0" smtClean="0">
                <a:latin typeface="+mn-ea"/>
                <a:ea typeface="+mn-ea"/>
              </a:rPr>
              <a:t>捨てる</a:t>
            </a:r>
            <a:r>
              <a:rPr lang="ja-JP" altLang="en-US" sz="3100" dirty="0">
                <a:latin typeface="+mn-ea"/>
                <a:ea typeface="+mn-ea"/>
              </a:rPr>
              <a:t>（野菜くず、紙皿など</a:t>
            </a:r>
            <a:r>
              <a:rPr lang="ja-JP" altLang="en-US" sz="3100" dirty="0" smtClean="0">
                <a:latin typeface="+mn-ea"/>
                <a:ea typeface="+mn-ea"/>
              </a:rPr>
              <a:t>）</a:t>
            </a:r>
            <a:endParaRPr kumimoji="1" lang="ja-JP" altLang="en-US" sz="31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3203273" y="1507975"/>
            <a:ext cx="5725573" cy="2958980"/>
            <a:chOff x="3203274" y="1507975"/>
            <a:chExt cx="4999431" cy="2958980"/>
          </a:xfrm>
        </p:grpSpPr>
        <p:sp>
          <p:nvSpPr>
            <p:cNvPr id="27" name="角丸四角形 26"/>
            <p:cNvSpPr/>
            <p:nvPr/>
          </p:nvSpPr>
          <p:spPr>
            <a:xfrm>
              <a:off x="3203274" y="1538231"/>
              <a:ext cx="4999431" cy="29287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　　　　　　　　　　　手で洗う</a:t>
              </a:r>
              <a:r>
                <a:rPr lang="ja-JP" altLang="en-US" dirty="0"/>
                <a:t>　</a:t>
              </a:r>
              <a:r>
                <a:rPr lang="ja-JP" altLang="en-US" dirty="0" smtClean="0"/>
                <a:t>（温水を使う）</a:t>
              </a:r>
              <a:endParaRPr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r>
                <a:rPr kumimoji="1" lang="ja-JP" altLang="en-US" dirty="0" smtClean="0"/>
                <a:t>　　　　　　　　　　　　　　</a:t>
              </a:r>
              <a:r>
                <a:rPr kumimoji="1" lang="ja-JP" altLang="en-US" sz="1600" dirty="0" smtClean="0"/>
                <a:t>あるいは</a:t>
              </a:r>
              <a:r>
                <a:rPr kumimoji="1" lang="ja-JP" altLang="en-US" dirty="0" smtClean="0"/>
                <a:t>食器洗浄機を使う</a:t>
              </a:r>
              <a:endParaRPr lang="en-US" altLang="ja-JP" dirty="0"/>
            </a:p>
            <a:p>
              <a:pPr algn="ctr"/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　　　　　　　　　　　　　</a:t>
              </a:r>
              <a:r>
                <a:rPr lang="ja-JP" altLang="en-US" sz="1600" dirty="0" smtClean="0"/>
                <a:t>さら</a:t>
              </a:r>
              <a:r>
                <a:rPr lang="ja-JP" altLang="en-US" sz="1600" dirty="0"/>
                <a:t>に</a:t>
              </a:r>
              <a:r>
                <a:rPr lang="ja-JP" altLang="en-US" dirty="0" smtClean="0"/>
                <a:t>食器乾燥機を使うこともある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3326" y="1507975"/>
              <a:ext cx="110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洗い方</a:t>
              </a:r>
              <a:endParaRPr lang="en-US" altLang="ja-JP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48488" y="5535838"/>
            <a:ext cx="8480359" cy="1225551"/>
            <a:chOff x="448488" y="5535838"/>
            <a:chExt cx="8480359" cy="1225551"/>
          </a:xfrm>
        </p:grpSpPr>
        <p:sp>
          <p:nvSpPr>
            <p:cNvPr id="25" name="正方形/長方形 24"/>
            <p:cNvSpPr/>
            <p:nvPr/>
          </p:nvSpPr>
          <p:spPr>
            <a:xfrm>
              <a:off x="5780012" y="6253180"/>
              <a:ext cx="9659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捨てる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448488" y="5535838"/>
              <a:ext cx="8480359" cy="1225551"/>
              <a:chOff x="448488" y="5535838"/>
              <a:chExt cx="8480359" cy="1225551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4431652" y="5753648"/>
                <a:ext cx="1119298" cy="834127"/>
                <a:chOff x="2163561" y="4647216"/>
                <a:chExt cx="1119298" cy="834127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3561" y="4647216"/>
                  <a:ext cx="1119298" cy="834127"/>
                </a:xfrm>
                <a:prstGeom prst="rect">
                  <a:avLst/>
                </a:prstGeom>
              </p:spPr>
            </p:pic>
            <p:sp>
              <p:nvSpPr>
                <p:cNvPr id="21" name="雲 20"/>
                <p:cNvSpPr/>
                <p:nvPr/>
              </p:nvSpPr>
              <p:spPr>
                <a:xfrm>
                  <a:off x="2415106" y="4846870"/>
                  <a:ext cx="553830" cy="333548"/>
                </a:xfrm>
                <a:prstGeom prst="cloud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正方形/長方形 29"/>
              <p:cNvSpPr/>
              <p:nvPr/>
            </p:nvSpPr>
            <p:spPr>
              <a:xfrm>
                <a:off x="3539377" y="6031549"/>
                <a:ext cx="8601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生ごみ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45956" y="5535838"/>
                <a:ext cx="882254" cy="1225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右矢印 3"/>
              <p:cNvSpPr/>
              <p:nvPr/>
            </p:nvSpPr>
            <p:spPr>
              <a:xfrm>
                <a:off x="2465808" y="6074726"/>
                <a:ext cx="866428" cy="33354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814192" y="6068514"/>
                <a:ext cx="14797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食材の調理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5622462" y="5981840"/>
                <a:ext cx="866428" cy="33354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角丸四角形 4"/>
              <p:cNvSpPr/>
              <p:nvPr/>
            </p:nvSpPr>
            <p:spPr>
              <a:xfrm>
                <a:off x="448488" y="5698285"/>
                <a:ext cx="8480359" cy="924227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521912" y="1457398"/>
            <a:ext cx="2713804" cy="3000238"/>
            <a:chOff x="521912" y="1457398"/>
            <a:chExt cx="2713804" cy="3000238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521912" y="1457398"/>
              <a:ext cx="2713804" cy="3000238"/>
              <a:chOff x="521912" y="1457398"/>
              <a:chExt cx="2713804" cy="3000238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1004364" y="1495288"/>
                <a:ext cx="1718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必要</a:t>
                </a:r>
                <a:r>
                  <a:rPr lang="ja-JP" altLang="en-US" sz="2400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なもの</a:t>
                </a:r>
                <a:endParaRPr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" b="36095"/>
              <a:stretch/>
            </p:blipFill>
            <p:spPr bwMode="auto">
              <a:xfrm>
                <a:off x="707539" y="2323684"/>
                <a:ext cx="903253" cy="684001"/>
              </a:xfrm>
              <a:prstGeom prst="rect">
                <a:avLst/>
              </a:prstGeom>
              <a:blipFill dpi="0" rotWithShape="1">
                <a:blip r:embed="rId7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7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69" t="72273" r="-1636" b="-1564"/>
              <a:stretch/>
            </p:blipFill>
            <p:spPr bwMode="auto">
              <a:xfrm>
                <a:off x="854354" y="3167127"/>
                <a:ext cx="668715" cy="313503"/>
              </a:xfrm>
              <a:prstGeom prst="rect">
                <a:avLst/>
              </a:prstGeom>
              <a:blipFill dpi="0" rotWithShape="1">
                <a:blip r:embed="rId7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577733" y="3767185"/>
                <a:ext cx="1461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洗剤を使う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6" name="角丸四角形 5"/>
              <p:cNvSpPr/>
              <p:nvPr/>
            </p:nvSpPr>
            <p:spPr>
              <a:xfrm>
                <a:off x="521912" y="1457398"/>
                <a:ext cx="2713804" cy="3000238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正方形/長方形 71"/>
            <p:cNvSpPr/>
            <p:nvPr/>
          </p:nvSpPr>
          <p:spPr>
            <a:xfrm>
              <a:off x="1953180" y="2928972"/>
              <a:ext cx="907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水道水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2729776" y="4351942"/>
            <a:ext cx="2936018" cy="928411"/>
            <a:chOff x="3731053" y="4524467"/>
            <a:chExt cx="2936018" cy="928411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731053" y="4524467"/>
              <a:ext cx="2424835" cy="928411"/>
              <a:chOff x="3731053" y="4524467"/>
              <a:chExt cx="2424835" cy="928411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3731053" y="4524467"/>
                <a:ext cx="1260248" cy="35903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tIns="0" bIns="0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083">
                  <a:defRPr/>
                </a:pPr>
                <a:r>
                  <a:rPr lang="ja-JP" altLang="en-US" sz="1800" kern="0" dirty="0">
                    <a:solidFill>
                      <a:sysClr val="windowText" lastClr="000000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排水する</a:t>
                </a:r>
              </a:p>
            </p:txBody>
          </p:sp>
          <p:sp>
            <p:nvSpPr>
              <p:cNvPr id="45" name="曲折矢印 44"/>
              <p:cNvSpPr/>
              <p:nvPr/>
            </p:nvSpPr>
            <p:spPr>
              <a:xfrm rot="10800000" flipH="1">
                <a:off x="4511474" y="4873192"/>
                <a:ext cx="531977" cy="431429"/>
              </a:xfrm>
              <a:prstGeom prst="bentArrow">
                <a:avLst>
                  <a:gd name="adj1" fmla="val 25000"/>
                  <a:gd name="adj2" fmla="val 25000"/>
                  <a:gd name="adj3" fmla="val 15909"/>
                  <a:gd name="adj4" fmla="val 4375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4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662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5082319" y="4923014"/>
                <a:ext cx="1073569" cy="529864"/>
                <a:chOff x="5832410" y="5438468"/>
                <a:chExt cx="1379453" cy="581204"/>
              </a:xfrm>
            </p:grpSpPr>
            <p:sp>
              <p:nvSpPr>
                <p:cNvPr id="47" name="ドーナツ 46"/>
                <p:cNvSpPr/>
                <p:nvPr/>
              </p:nvSpPr>
              <p:spPr>
                <a:xfrm>
                  <a:off x="6801829" y="5438468"/>
                  <a:ext cx="410034" cy="509555"/>
                </a:xfrm>
                <a:prstGeom prst="donu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ドーナツ 47"/>
                <p:cNvSpPr/>
                <p:nvPr/>
              </p:nvSpPr>
              <p:spPr>
                <a:xfrm>
                  <a:off x="6746136" y="5462803"/>
                  <a:ext cx="446704" cy="527051"/>
                </a:xfrm>
                <a:prstGeom prst="donu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フローチャート: 直接アクセス記憶 48"/>
                <p:cNvSpPr/>
                <p:nvPr/>
              </p:nvSpPr>
              <p:spPr>
                <a:xfrm rot="10619118">
                  <a:off x="5869001" y="5550766"/>
                  <a:ext cx="1258944" cy="364403"/>
                </a:xfrm>
                <a:prstGeom prst="flowChartMagneticDrum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ドーナツ 49"/>
                <p:cNvSpPr/>
                <p:nvPr/>
              </p:nvSpPr>
              <p:spPr>
                <a:xfrm>
                  <a:off x="5832410" y="5492621"/>
                  <a:ext cx="474582" cy="527051"/>
                </a:xfrm>
                <a:prstGeom prst="donu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3" name="正方形/長方形 72"/>
            <p:cNvSpPr/>
            <p:nvPr/>
          </p:nvSpPr>
          <p:spPr>
            <a:xfrm>
              <a:off x="5759364" y="4603726"/>
              <a:ext cx="907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下水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909216" y="1980186"/>
            <a:ext cx="2579743" cy="1839975"/>
            <a:chOff x="3745253" y="2020104"/>
            <a:chExt cx="2558844" cy="1839975"/>
          </a:xfrm>
        </p:grpSpPr>
        <p:sp>
          <p:nvSpPr>
            <p:cNvPr id="26" name="円/楕円 25"/>
            <p:cNvSpPr/>
            <p:nvPr/>
          </p:nvSpPr>
          <p:spPr>
            <a:xfrm>
              <a:off x="3745253" y="2020104"/>
              <a:ext cx="2558844" cy="18399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181971" y="2317280"/>
              <a:ext cx="1825639" cy="1102159"/>
              <a:chOff x="4616513" y="4457939"/>
              <a:chExt cx="2324923" cy="143147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4616513" y="4457939"/>
                <a:ext cx="1517199" cy="985845"/>
                <a:chOff x="465666" y="3029264"/>
                <a:chExt cx="1718733" cy="1110936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610621" y="3100534"/>
                  <a:ext cx="1468787" cy="952349"/>
                  <a:chOff x="562735" y="2748545"/>
                  <a:chExt cx="1225042" cy="878468"/>
                </a:xfrm>
              </p:grpSpPr>
              <p:pic>
                <p:nvPicPr>
                  <p:cNvPr id="23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      <p:cNvPicPr/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12487" r="-2889" b="14257"/>
                  <a:stretch/>
                </p:blipFill>
                <p:spPr bwMode="auto">
                  <a:xfrm flipH="1">
                    <a:off x="562735" y="2748545"/>
                    <a:ext cx="1225042" cy="878468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0" cap="rnd">
                    <a:noFill/>
                  </a:ln>
                  <a:effectLst>
                    <a:outerShdw blurRad="50000" algn="tl" rotWithShape="0">
                      <a:srgbClr val="000000">
                        <a:alpha val="41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800000"/>
                    </a:lightRig>
                  </a:scene3d>
                  <a:sp3d contourW="6350">
                    <a:bevelT w="50800" h="16510"/>
                    <a:contourClr>
                      <a:srgbClr val="C0C0C0"/>
                    </a:contourClr>
                  </a:sp3d>
                  <a:extLst/>
                </p:spPr>
              </p:pic>
              <p:sp>
                <p:nvSpPr>
                  <p:cNvPr id="22" name="雲 21"/>
                  <p:cNvSpPr/>
                  <p:nvPr/>
                </p:nvSpPr>
                <p:spPr>
                  <a:xfrm>
                    <a:off x="1058147" y="3142818"/>
                    <a:ext cx="553830" cy="333548"/>
                  </a:xfrm>
                  <a:prstGeom prst="cloud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" name="フレーム 12"/>
                <p:cNvSpPr/>
                <p:nvPr/>
              </p:nvSpPr>
              <p:spPr>
                <a:xfrm>
                  <a:off x="465666" y="3029264"/>
                  <a:ext cx="1718733" cy="1110936"/>
                </a:xfrm>
                <a:prstGeom prst="frame">
                  <a:avLst>
                    <a:gd name="adj1" fmla="val 1554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グループ化 6"/>
              <p:cNvGrpSpPr/>
              <p:nvPr/>
            </p:nvGrpSpPr>
            <p:grpSpPr>
              <a:xfrm>
                <a:off x="5680512" y="4638051"/>
                <a:ext cx="871536" cy="417757"/>
                <a:chOff x="1124110" y="5649128"/>
                <a:chExt cx="1093788" cy="584200"/>
              </a:xfrm>
            </p:grpSpPr>
            <p:sp>
              <p:nvSpPr>
                <p:cNvPr id="9" name="Freeform 34"/>
                <p:cNvSpPr>
                  <a:spLocks/>
                </p:cNvSpPr>
                <p:nvPr/>
              </p:nvSpPr>
              <p:spPr bwMode="auto">
                <a:xfrm>
                  <a:off x="1633697" y="5649128"/>
                  <a:ext cx="57150" cy="65088"/>
                </a:xfrm>
                <a:custGeom>
                  <a:avLst/>
                  <a:gdLst>
                    <a:gd name="T0" fmla="*/ 36 w 36"/>
                    <a:gd name="T1" fmla="*/ 23 h 41"/>
                    <a:gd name="T2" fmla="*/ 36 w 36"/>
                    <a:gd name="T3" fmla="*/ 28 h 41"/>
                    <a:gd name="T4" fmla="*/ 36 w 36"/>
                    <a:gd name="T5" fmla="*/ 32 h 41"/>
                    <a:gd name="T6" fmla="*/ 34 w 36"/>
                    <a:gd name="T7" fmla="*/ 35 h 41"/>
                    <a:gd name="T8" fmla="*/ 31 w 36"/>
                    <a:gd name="T9" fmla="*/ 37 h 41"/>
                    <a:gd name="T10" fmla="*/ 29 w 36"/>
                    <a:gd name="T11" fmla="*/ 39 h 41"/>
                    <a:gd name="T12" fmla="*/ 27 w 36"/>
                    <a:gd name="T13" fmla="*/ 41 h 41"/>
                    <a:gd name="T14" fmla="*/ 22 w 36"/>
                    <a:gd name="T15" fmla="*/ 41 h 41"/>
                    <a:gd name="T16" fmla="*/ 20 w 36"/>
                    <a:gd name="T17" fmla="*/ 39 h 41"/>
                    <a:gd name="T18" fmla="*/ 18 w 36"/>
                    <a:gd name="T19" fmla="*/ 35 h 41"/>
                    <a:gd name="T20" fmla="*/ 18 w 36"/>
                    <a:gd name="T21" fmla="*/ 30 h 41"/>
                    <a:gd name="T22" fmla="*/ 15 w 36"/>
                    <a:gd name="T23" fmla="*/ 28 h 41"/>
                    <a:gd name="T24" fmla="*/ 15 w 36"/>
                    <a:gd name="T25" fmla="*/ 23 h 41"/>
                    <a:gd name="T26" fmla="*/ 15 w 36"/>
                    <a:gd name="T27" fmla="*/ 19 h 41"/>
                    <a:gd name="T28" fmla="*/ 13 w 36"/>
                    <a:gd name="T29" fmla="*/ 16 h 41"/>
                    <a:gd name="T30" fmla="*/ 11 w 36"/>
                    <a:gd name="T31" fmla="*/ 14 h 41"/>
                    <a:gd name="T32" fmla="*/ 6 w 36"/>
                    <a:gd name="T33" fmla="*/ 14 h 41"/>
                    <a:gd name="T34" fmla="*/ 2 w 36"/>
                    <a:gd name="T35" fmla="*/ 14 h 41"/>
                    <a:gd name="T36" fmla="*/ 0 w 36"/>
                    <a:gd name="T37" fmla="*/ 12 h 41"/>
                    <a:gd name="T38" fmla="*/ 0 w 36"/>
                    <a:gd name="T39" fmla="*/ 7 h 41"/>
                    <a:gd name="T40" fmla="*/ 0 w 36"/>
                    <a:gd name="T41" fmla="*/ 3 h 41"/>
                    <a:gd name="T42" fmla="*/ 2 w 36"/>
                    <a:gd name="T43" fmla="*/ 0 h 41"/>
                    <a:gd name="T44" fmla="*/ 6 w 36"/>
                    <a:gd name="T45" fmla="*/ 0 h 41"/>
                    <a:gd name="T46" fmla="*/ 11 w 36"/>
                    <a:gd name="T47" fmla="*/ 0 h 41"/>
                    <a:gd name="T48" fmla="*/ 15 w 36"/>
                    <a:gd name="T49" fmla="*/ 0 h 41"/>
                    <a:gd name="T50" fmla="*/ 20 w 36"/>
                    <a:gd name="T51" fmla="*/ 0 h 41"/>
                    <a:gd name="T52" fmla="*/ 25 w 36"/>
                    <a:gd name="T53" fmla="*/ 3 h 41"/>
                    <a:gd name="T54" fmla="*/ 27 w 36"/>
                    <a:gd name="T55" fmla="*/ 5 h 41"/>
                    <a:gd name="T56" fmla="*/ 29 w 36"/>
                    <a:gd name="T57" fmla="*/ 9 h 41"/>
                    <a:gd name="T58" fmla="*/ 31 w 36"/>
                    <a:gd name="T59" fmla="*/ 12 h 41"/>
                    <a:gd name="T60" fmla="*/ 34 w 36"/>
                    <a:gd name="T61" fmla="*/ 14 h 41"/>
                    <a:gd name="T62" fmla="*/ 34 w 36"/>
                    <a:gd name="T63" fmla="*/ 19 h 41"/>
                    <a:gd name="T64" fmla="*/ 36 w 36"/>
                    <a:gd name="T65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" h="41">
                      <a:moveTo>
                        <a:pt x="36" y="21"/>
                      </a:moveTo>
                      <a:lnTo>
                        <a:pt x="36" y="23"/>
                      </a:lnTo>
                      <a:lnTo>
                        <a:pt x="36" y="25"/>
                      </a:lnTo>
                      <a:lnTo>
                        <a:pt x="36" y="28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4" y="32"/>
                      </a:lnTo>
                      <a:lnTo>
                        <a:pt x="34" y="35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29" y="37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7" y="41"/>
                      </a:lnTo>
                      <a:lnTo>
                        <a:pt x="25" y="41"/>
                      </a:lnTo>
                      <a:lnTo>
                        <a:pt x="22" y="41"/>
                      </a:lnTo>
                      <a:lnTo>
                        <a:pt x="22" y="39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5" y="28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3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" name="Freeform 35"/>
                <p:cNvSpPr>
                  <a:spLocks/>
                </p:cNvSpPr>
                <p:nvPr/>
              </p:nvSpPr>
              <p:spPr bwMode="auto">
                <a:xfrm>
                  <a:off x="1124110" y="5693578"/>
                  <a:ext cx="104775" cy="76200"/>
                </a:xfrm>
                <a:custGeom>
                  <a:avLst/>
                  <a:gdLst>
                    <a:gd name="T0" fmla="*/ 63 w 66"/>
                    <a:gd name="T1" fmla="*/ 11 h 48"/>
                    <a:gd name="T2" fmla="*/ 63 w 66"/>
                    <a:gd name="T3" fmla="*/ 16 h 48"/>
                    <a:gd name="T4" fmla="*/ 66 w 66"/>
                    <a:gd name="T5" fmla="*/ 18 h 48"/>
                    <a:gd name="T6" fmla="*/ 66 w 66"/>
                    <a:gd name="T7" fmla="*/ 23 h 48"/>
                    <a:gd name="T8" fmla="*/ 66 w 66"/>
                    <a:gd name="T9" fmla="*/ 27 h 48"/>
                    <a:gd name="T10" fmla="*/ 66 w 66"/>
                    <a:gd name="T11" fmla="*/ 32 h 48"/>
                    <a:gd name="T12" fmla="*/ 63 w 66"/>
                    <a:gd name="T13" fmla="*/ 36 h 48"/>
                    <a:gd name="T14" fmla="*/ 63 w 66"/>
                    <a:gd name="T15" fmla="*/ 41 h 48"/>
                    <a:gd name="T16" fmla="*/ 59 w 66"/>
                    <a:gd name="T17" fmla="*/ 41 h 48"/>
                    <a:gd name="T18" fmla="*/ 56 w 66"/>
                    <a:gd name="T19" fmla="*/ 43 h 48"/>
                    <a:gd name="T20" fmla="*/ 52 w 66"/>
                    <a:gd name="T21" fmla="*/ 43 h 48"/>
                    <a:gd name="T22" fmla="*/ 50 w 66"/>
                    <a:gd name="T23" fmla="*/ 45 h 48"/>
                    <a:gd name="T24" fmla="*/ 45 w 66"/>
                    <a:gd name="T25" fmla="*/ 45 h 48"/>
                    <a:gd name="T26" fmla="*/ 41 w 66"/>
                    <a:gd name="T27" fmla="*/ 45 h 48"/>
                    <a:gd name="T28" fmla="*/ 36 w 66"/>
                    <a:gd name="T29" fmla="*/ 48 h 48"/>
                    <a:gd name="T30" fmla="*/ 31 w 66"/>
                    <a:gd name="T31" fmla="*/ 48 h 48"/>
                    <a:gd name="T32" fmla="*/ 29 w 66"/>
                    <a:gd name="T33" fmla="*/ 45 h 48"/>
                    <a:gd name="T34" fmla="*/ 25 w 66"/>
                    <a:gd name="T35" fmla="*/ 45 h 48"/>
                    <a:gd name="T36" fmla="*/ 20 w 66"/>
                    <a:gd name="T37" fmla="*/ 43 h 48"/>
                    <a:gd name="T38" fmla="*/ 16 w 66"/>
                    <a:gd name="T39" fmla="*/ 41 h 48"/>
                    <a:gd name="T40" fmla="*/ 11 w 66"/>
                    <a:gd name="T41" fmla="*/ 36 h 48"/>
                    <a:gd name="T42" fmla="*/ 9 w 66"/>
                    <a:gd name="T43" fmla="*/ 32 h 48"/>
                    <a:gd name="T44" fmla="*/ 6 w 66"/>
                    <a:gd name="T45" fmla="*/ 29 h 48"/>
                    <a:gd name="T46" fmla="*/ 4 w 66"/>
                    <a:gd name="T47" fmla="*/ 27 h 48"/>
                    <a:gd name="T48" fmla="*/ 2 w 66"/>
                    <a:gd name="T49" fmla="*/ 23 h 48"/>
                    <a:gd name="T50" fmla="*/ 0 w 66"/>
                    <a:gd name="T51" fmla="*/ 18 h 48"/>
                    <a:gd name="T52" fmla="*/ 0 w 66"/>
                    <a:gd name="T53" fmla="*/ 13 h 48"/>
                    <a:gd name="T54" fmla="*/ 0 w 66"/>
                    <a:gd name="T55" fmla="*/ 9 h 48"/>
                    <a:gd name="T56" fmla="*/ 2 w 66"/>
                    <a:gd name="T57" fmla="*/ 7 h 48"/>
                    <a:gd name="T58" fmla="*/ 4 w 66"/>
                    <a:gd name="T59" fmla="*/ 2 h 48"/>
                    <a:gd name="T60" fmla="*/ 6 w 66"/>
                    <a:gd name="T61" fmla="*/ 0 h 48"/>
                    <a:gd name="T62" fmla="*/ 11 w 66"/>
                    <a:gd name="T63" fmla="*/ 0 h 48"/>
                    <a:gd name="T64" fmla="*/ 16 w 66"/>
                    <a:gd name="T65" fmla="*/ 0 h 48"/>
                    <a:gd name="T66" fmla="*/ 20 w 66"/>
                    <a:gd name="T67" fmla="*/ 0 h 48"/>
                    <a:gd name="T68" fmla="*/ 25 w 66"/>
                    <a:gd name="T69" fmla="*/ 0 h 48"/>
                    <a:gd name="T70" fmla="*/ 29 w 66"/>
                    <a:gd name="T71" fmla="*/ 0 h 48"/>
                    <a:gd name="T72" fmla="*/ 34 w 66"/>
                    <a:gd name="T73" fmla="*/ 0 h 48"/>
                    <a:gd name="T74" fmla="*/ 38 w 66"/>
                    <a:gd name="T75" fmla="*/ 2 h 48"/>
                    <a:gd name="T76" fmla="*/ 43 w 66"/>
                    <a:gd name="T77" fmla="*/ 2 h 48"/>
                    <a:gd name="T78" fmla="*/ 47 w 66"/>
                    <a:gd name="T79" fmla="*/ 2 h 48"/>
                    <a:gd name="T80" fmla="*/ 52 w 66"/>
                    <a:gd name="T81" fmla="*/ 4 h 48"/>
                    <a:gd name="T82" fmla="*/ 56 w 66"/>
                    <a:gd name="T83" fmla="*/ 7 h 48"/>
                    <a:gd name="T84" fmla="*/ 61 w 66"/>
                    <a:gd name="T85" fmla="*/ 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48">
                      <a:moveTo>
                        <a:pt x="61" y="9"/>
                      </a:moveTo>
                      <a:lnTo>
                        <a:pt x="63" y="11"/>
                      </a:lnTo>
                      <a:lnTo>
                        <a:pt x="63" y="13"/>
                      </a:lnTo>
                      <a:lnTo>
                        <a:pt x="63" y="16"/>
                      </a:lnTo>
                      <a:lnTo>
                        <a:pt x="66" y="16"/>
                      </a:lnTo>
                      <a:lnTo>
                        <a:pt x="66" y="18"/>
                      </a:lnTo>
                      <a:lnTo>
                        <a:pt x="66" y="20"/>
                      </a:lnTo>
                      <a:lnTo>
                        <a:pt x="66" y="23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32"/>
                      </a:lnTo>
                      <a:lnTo>
                        <a:pt x="66" y="34"/>
                      </a:lnTo>
                      <a:lnTo>
                        <a:pt x="63" y="36"/>
                      </a:lnTo>
                      <a:lnTo>
                        <a:pt x="63" y="39"/>
                      </a:lnTo>
                      <a:lnTo>
                        <a:pt x="63" y="41"/>
                      </a:lnTo>
                      <a:lnTo>
                        <a:pt x="61" y="41"/>
                      </a:lnTo>
                      <a:lnTo>
                        <a:pt x="59" y="41"/>
                      </a:lnTo>
                      <a:lnTo>
                        <a:pt x="59" y="43"/>
                      </a:lnTo>
                      <a:lnTo>
                        <a:pt x="56" y="43"/>
                      </a:lnTo>
                      <a:lnTo>
                        <a:pt x="54" y="43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0" y="45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3" y="45"/>
                      </a:lnTo>
                      <a:lnTo>
                        <a:pt x="41" y="45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4" y="48"/>
                      </a:lnTo>
                      <a:lnTo>
                        <a:pt x="31" y="48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2" y="45"/>
                      </a:lnTo>
                      <a:lnTo>
                        <a:pt x="20" y="43"/>
                      </a:lnTo>
                      <a:lnTo>
                        <a:pt x="18" y="43"/>
                      </a:lnTo>
                      <a:lnTo>
                        <a:pt x="16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9" y="34"/>
                      </a:lnTo>
                      <a:lnTo>
                        <a:pt x="9" y="32"/>
                      </a:ln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7"/>
                      </a:lnTo>
                      <a:lnTo>
                        <a:pt x="61" y="9"/>
                      </a:lnTo>
                      <a:close/>
                    </a:path>
                  </a:pathLst>
                </a:custGeom>
                <a:solidFill>
                  <a:srgbClr val="FF5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" name="Freeform 36"/>
                <p:cNvSpPr>
                  <a:spLocks/>
                </p:cNvSpPr>
                <p:nvPr/>
              </p:nvSpPr>
              <p:spPr bwMode="auto">
                <a:xfrm>
                  <a:off x="1260635" y="5699928"/>
                  <a:ext cx="957263" cy="533400"/>
                </a:xfrm>
                <a:custGeom>
                  <a:avLst/>
                  <a:gdLst>
                    <a:gd name="T0" fmla="*/ 216 w 603"/>
                    <a:gd name="T1" fmla="*/ 99 h 336"/>
                    <a:gd name="T2" fmla="*/ 219 w 603"/>
                    <a:gd name="T3" fmla="*/ 110 h 336"/>
                    <a:gd name="T4" fmla="*/ 223 w 603"/>
                    <a:gd name="T5" fmla="*/ 119 h 336"/>
                    <a:gd name="T6" fmla="*/ 232 w 603"/>
                    <a:gd name="T7" fmla="*/ 126 h 336"/>
                    <a:gd name="T8" fmla="*/ 250 w 603"/>
                    <a:gd name="T9" fmla="*/ 135 h 336"/>
                    <a:gd name="T10" fmla="*/ 298 w 603"/>
                    <a:gd name="T11" fmla="*/ 151 h 336"/>
                    <a:gd name="T12" fmla="*/ 344 w 603"/>
                    <a:gd name="T13" fmla="*/ 172 h 336"/>
                    <a:gd name="T14" fmla="*/ 389 w 603"/>
                    <a:gd name="T15" fmla="*/ 192 h 336"/>
                    <a:gd name="T16" fmla="*/ 437 w 603"/>
                    <a:gd name="T17" fmla="*/ 213 h 336"/>
                    <a:gd name="T18" fmla="*/ 483 w 603"/>
                    <a:gd name="T19" fmla="*/ 233 h 336"/>
                    <a:gd name="T20" fmla="*/ 599 w 603"/>
                    <a:gd name="T21" fmla="*/ 300 h 336"/>
                    <a:gd name="T22" fmla="*/ 592 w 603"/>
                    <a:gd name="T23" fmla="*/ 311 h 336"/>
                    <a:gd name="T24" fmla="*/ 583 w 603"/>
                    <a:gd name="T25" fmla="*/ 320 h 336"/>
                    <a:gd name="T26" fmla="*/ 576 w 603"/>
                    <a:gd name="T27" fmla="*/ 329 h 336"/>
                    <a:gd name="T28" fmla="*/ 565 w 603"/>
                    <a:gd name="T29" fmla="*/ 336 h 336"/>
                    <a:gd name="T30" fmla="*/ 574 w 603"/>
                    <a:gd name="T31" fmla="*/ 327 h 336"/>
                    <a:gd name="T32" fmla="*/ 583 w 603"/>
                    <a:gd name="T33" fmla="*/ 316 h 336"/>
                    <a:gd name="T34" fmla="*/ 587 w 603"/>
                    <a:gd name="T35" fmla="*/ 304 h 336"/>
                    <a:gd name="T36" fmla="*/ 576 w 603"/>
                    <a:gd name="T37" fmla="*/ 297 h 336"/>
                    <a:gd name="T38" fmla="*/ 567 w 603"/>
                    <a:gd name="T39" fmla="*/ 304 h 336"/>
                    <a:gd name="T40" fmla="*/ 558 w 603"/>
                    <a:gd name="T41" fmla="*/ 316 h 336"/>
                    <a:gd name="T42" fmla="*/ 555 w 603"/>
                    <a:gd name="T43" fmla="*/ 327 h 336"/>
                    <a:gd name="T44" fmla="*/ 501 w 603"/>
                    <a:gd name="T45" fmla="*/ 307 h 336"/>
                    <a:gd name="T46" fmla="*/ 437 w 603"/>
                    <a:gd name="T47" fmla="*/ 272 h 336"/>
                    <a:gd name="T48" fmla="*/ 376 w 603"/>
                    <a:gd name="T49" fmla="*/ 238 h 336"/>
                    <a:gd name="T50" fmla="*/ 312 w 603"/>
                    <a:gd name="T51" fmla="*/ 201 h 336"/>
                    <a:gd name="T52" fmla="*/ 250 w 603"/>
                    <a:gd name="T53" fmla="*/ 165 h 336"/>
                    <a:gd name="T54" fmla="*/ 205 w 603"/>
                    <a:gd name="T55" fmla="*/ 137 h 336"/>
                    <a:gd name="T56" fmla="*/ 191 w 603"/>
                    <a:gd name="T57" fmla="*/ 137 h 336"/>
                    <a:gd name="T58" fmla="*/ 184 w 603"/>
                    <a:gd name="T59" fmla="*/ 144 h 336"/>
                    <a:gd name="T60" fmla="*/ 173 w 603"/>
                    <a:gd name="T61" fmla="*/ 156 h 336"/>
                    <a:gd name="T62" fmla="*/ 162 w 603"/>
                    <a:gd name="T63" fmla="*/ 160 h 336"/>
                    <a:gd name="T64" fmla="*/ 139 w 603"/>
                    <a:gd name="T65" fmla="*/ 165 h 336"/>
                    <a:gd name="T66" fmla="*/ 114 w 603"/>
                    <a:gd name="T67" fmla="*/ 167 h 336"/>
                    <a:gd name="T68" fmla="*/ 87 w 603"/>
                    <a:gd name="T69" fmla="*/ 163 h 336"/>
                    <a:gd name="T70" fmla="*/ 62 w 603"/>
                    <a:gd name="T71" fmla="*/ 151 h 336"/>
                    <a:gd name="T72" fmla="*/ 39 w 603"/>
                    <a:gd name="T73" fmla="*/ 137 h 336"/>
                    <a:gd name="T74" fmla="*/ 23 w 603"/>
                    <a:gd name="T75" fmla="*/ 121 h 336"/>
                    <a:gd name="T76" fmla="*/ 11 w 603"/>
                    <a:gd name="T77" fmla="*/ 105 h 336"/>
                    <a:gd name="T78" fmla="*/ 5 w 603"/>
                    <a:gd name="T79" fmla="*/ 89 h 336"/>
                    <a:gd name="T80" fmla="*/ 0 w 603"/>
                    <a:gd name="T81" fmla="*/ 71 h 336"/>
                    <a:gd name="T82" fmla="*/ 0 w 603"/>
                    <a:gd name="T83" fmla="*/ 51 h 336"/>
                    <a:gd name="T84" fmla="*/ 2 w 603"/>
                    <a:gd name="T85" fmla="*/ 32 h 336"/>
                    <a:gd name="T86" fmla="*/ 16 w 603"/>
                    <a:gd name="T87" fmla="*/ 16 h 336"/>
                    <a:gd name="T88" fmla="*/ 32 w 603"/>
                    <a:gd name="T89" fmla="*/ 7 h 336"/>
                    <a:gd name="T90" fmla="*/ 52 w 603"/>
                    <a:gd name="T91" fmla="*/ 3 h 336"/>
                    <a:gd name="T92" fmla="*/ 73 w 603"/>
                    <a:gd name="T93" fmla="*/ 0 h 336"/>
                    <a:gd name="T94" fmla="*/ 96 w 603"/>
                    <a:gd name="T95" fmla="*/ 3 h 336"/>
                    <a:gd name="T96" fmla="*/ 118 w 603"/>
                    <a:gd name="T97" fmla="*/ 9 h 336"/>
                    <a:gd name="T98" fmla="*/ 143 w 603"/>
                    <a:gd name="T99" fmla="*/ 21 h 336"/>
                    <a:gd name="T100" fmla="*/ 169 w 603"/>
                    <a:gd name="T101" fmla="*/ 35 h 336"/>
                    <a:gd name="T102" fmla="*/ 189 w 603"/>
                    <a:gd name="T103" fmla="*/ 51 h 336"/>
                    <a:gd name="T104" fmla="*/ 207 w 603"/>
                    <a:gd name="T105" fmla="*/ 7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3" h="336">
                      <a:moveTo>
                        <a:pt x="214" y="87"/>
                      </a:moveTo>
                      <a:lnTo>
                        <a:pt x="214" y="89"/>
                      </a:lnTo>
                      <a:lnTo>
                        <a:pt x="214" y="92"/>
                      </a:lnTo>
                      <a:lnTo>
                        <a:pt x="216" y="94"/>
                      </a:lnTo>
                      <a:lnTo>
                        <a:pt x="216" y="96"/>
                      </a:lnTo>
                      <a:lnTo>
                        <a:pt x="216" y="99"/>
                      </a:lnTo>
                      <a:lnTo>
                        <a:pt x="216" y="101"/>
                      </a:lnTo>
                      <a:lnTo>
                        <a:pt x="216" y="103"/>
                      </a:lnTo>
                      <a:lnTo>
                        <a:pt x="216" y="105"/>
                      </a:lnTo>
                      <a:lnTo>
                        <a:pt x="219" y="105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1" y="115"/>
                      </a:lnTo>
                      <a:lnTo>
                        <a:pt x="223" y="115"/>
                      </a:lnTo>
                      <a:lnTo>
                        <a:pt x="223" y="117"/>
                      </a:lnTo>
                      <a:lnTo>
                        <a:pt x="223" y="119"/>
                      </a:lnTo>
                      <a:lnTo>
                        <a:pt x="225" y="119"/>
                      </a:lnTo>
                      <a:lnTo>
                        <a:pt x="225" y="121"/>
                      </a:lnTo>
                      <a:lnTo>
                        <a:pt x="228" y="121"/>
                      </a:lnTo>
                      <a:lnTo>
                        <a:pt x="228" y="124"/>
                      </a:lnTo>
                      <a:lnTo>
                        <a:pt x="230" y="126"/>
                      </a:lnTo>
                      <a:lnTo>
                        <a:pt x="232" y="126"/>
                      </a:lnTo>
                      <a:lnTo>
                        <a:pt x="235" y="128"/>
                      </a:lnTo>
                      <a:lnTo>
                        <a:pt x="237" y="131"/>
                      </a:lnTo>
                      <a:lnTo>
                        <a:pt x="239" y="131"/>
                      </a:lnTo>
                      <a:lnTo>
                        <a:pt x="241" y="131"/>
                      </a:lnTo>
                      <a:lnTo>
                        <a:pt x="241" y="133"/>
                      </a:lnTo>
                      <a:lnTo>
                        <a:pt x="250" y="135"/>
                      </a:lnTo>
                      <a:lnTo>
                        <a:pt x="257" y="137"/>
                      </a:lnTo>
                      <a:lnTo>
                        <a:pt x="266" y="140"/>
                      </a:lnTo>
                      <a:lnTo>
                        <a:pt x="273" y="142"/>
                      </a:lnTo>
                      <a:lnTo>
                        <a:pt x="282" y="147"/>
                      </a:lnTo>
                      <a:lnTo>
                        <a:pt x="289" y="149"/>
                      </a:lnTo>
                      <a:lnTo>
                        <a:pt x="298" y="151"/>
                      </a:lnTo>
                      <a:lnTo>
                        <a:pt x="305" y="156"/>
                      </a:lnTo>
                      <a:lnTo>
                        <a:pt x="314" y="158"/>
                      </a:lnTo>
                      <a:lnTo>
                        <a:pt x="321" y="160"/>
                      </a:lnTo>
                      <a:lnTo>
                        <a:pt x="330" y="165"/>
                      </a:lnTo>
                      <a:lnTo>
                        <a:pt x="337" y="167"/>
                      </a:lnTo>
                      <a:lnTo>
                        <a:pt x="344" y="172"/>
                      </a:lnTo>
                      <a:lnTo>
                        <a:pt x="353" y="174"/>
                      </a:lnTo>
                      <a:lnTo>
                        <a:pt x="360" y="179"/>
                      </a:lnTo>
                      <a:lnTo>
                        <a:pt x="367" y="181"/>
                      </a:lnTo>
                      <a:lnTo>
                        <a:pt x="376" y="185"/>
                      </a:lnTo>
                      <a:lnTo>
                        <a:pt x="382" y="188"/>
                      </a:lnTo>
                      <a:lnTo>
                        <a:pt x="389" y="192"/>
                      </a:lnTo>
                      <a:lnTo>
                        <a:pt x="398" y="195"/>
                      </a:lnTo>
                      <a:lnTo>
                        <a:pt x="405" y="199"/>
                      </a:lnTo>
                      <a:lnTo>
                        <a:pt x="414" y="204"/>
                      </a:lnTo>
                      <a:lnTo>
                        <a:pt x="421" y="206"/>
                      </a:lnTo>
                      <a:lnTo>
                        <a:pt x="428" y="211"/>
                      </a:lnTo>
                      <a:lnTo>
                        <a:pt x="437" y="213"/>
                      </a:lnTo>
                      <a:lnTo>
                        <a:pt x="444" y="217"/>
                      </a:lnTo>
                      <a:lnTo>
                        <a:pt x="451" y="220"/>
                      </a:lnTo>
                      <a:lnTo>
                        <a:pt x="460" y="224"/>
                      </a:lnTo>
                      <a:lnTo>
                        <a:pt x="467" y="227"/>
                      </a:lnTo>
                      <a:lnTo>
                        <a:pt x="474" y="231"/>
                      </a:lnTo>
                      <a:lnTo>
                        <a:pt x="483" y="233"/>
                      </a:lnTo>
                      <a:lnTo>
                        <a:pt x="489" y="238"/>
                      </a:lnTo>
                      <a:lnTo>
                        <a:pt x="603" y="291"/>
                      </a:lnTo>
                      <a:lnTo>
                        <a:pt x="601" y="293"/>
                      </a:lnTo>
                      <a:lnTo>
                        <a:pt x="601" y="295"/>
                      </a:lnTo>
                      <a:lnTo>
                        <a:pt x="601" y="297"/>
                      </a:lnTo>
                      <a:lnTo>
                        <a:pt x="599" y="300"/>
                      </a:lnTo>
                      <a:lnTo>
                        <a:pt x="599" y="302"/>
                      </a:lnTo>
                      <a:lnTo>
                        <a:pt x="596" y="304"/>
                      </a:lnTo>
                      <a:lnTo>
                        <a:pt x="596" y="307"/>
                      </a:lnTo>
                      <a:lnTo>
                        <a:pt x="594" y="307"/>
                      </a:lnTo>
                      <a:lnTo>
                        <a:pt x="594" y="309"/>
                      </a:lnTo>
                      <a:lnTo>
                        <a:pt x="592" y="311"/>
                      </a:lnTo>
                      <a:lnTo>
                        <a:pt x="590" y="313"/>
                      </a:lnTo>
                      <a:lnTo>
                        <a:pt x="590" y="316"/>
                      </a:lnTo>
                      <a:lnTo>
                        <a:pt x="587" y="316"/>
                      </a:lnTo>
                      <a:lnTo>
                        <a:pt x="587" y="318"/>
                      </a:lnTo>
                      <a:lnTo>
                        <a:pt x="585" y="320"/>
                      </a:lnTo>
                      <a:lnTo>
                        <a:pt x="583" y="320"/>
                      </a:lnTo>
                      <a:lnTo>
                        <a:pt x="583" y="323"/>
                      </a:lnTo>
                      <a:lnTo>
                        <a:pt x="581" y="323"/>
                      </a:lnTo>
                      <a:lnTo>
                        <a:pt x="581" y="325"/>
                      </a:lnTo>
                      <a:lnTo>
                        <a:pt x="578" y="327"/>
                      </a:lnTo>
                      <a:lnTo>
                        <a:pt x="576" y="327"/>
                      </a:lnTo>
                      <a:lnTo>
                        <a:pt x="576" y="329"/>
                      </a:lnTo>
                      <a:lnTo>
                        <a:pt x="574" y="329"/>
                      </a:lnTo>
                      <a:lnTo>
                        <a:pt x="571" y="332"/>
                      </a:lnTo>
                      <a:lnTo>
                        <a:pt x="569" y="334"/>
                      </a:lnTo>
                      <a:lnTo>
                        <a:pt x="569" y="336"/>
                      </a:lnTo>
                      <a:lnTo>
                        <a:pt x="567" y="336"/>
                      </a:lnTo>
                      <a:lnTo>
                        <a:pt x="565" y="336"/>
                      </a:lnTo>
                      <a:lnTo>
                        <a:pt x="567" y="336"/>
                      </a:lnTo>
                      <a:lnTo>
                        <a:pt x="567" y="334"/>
                      </a:lnTo>
                      <a:lnTo>
                        <a:pt x="569" y="334"/>
                      </a:lnTo>
                      <a:lnTo>
                        <a:pt x="569" y="332"/>
                      </a:lnTo>
                      <a:lnTo>
                        <a:pt x="571" y="329"/>
                      </a:lnTo>
                      <a:lnTo>
                        <a:pt x="574" y="327"/>
                      </a:lnTo>
                      <a:lnTo>
                        <a:pt x="576" y="327"/>
                      </a:lnTo>
                      <a:lnTo>
                        <a:pt x="576" y="325"/>
                      </a:lnTo>
                      <a:lnTo>
                        <a:pt x="578" y="323"/>
                      </a:lnTo>
                      <a:lnTo>
                        <a:pt x="581" y="320"/>
                      </a:lnTo>
                      <a:lnTo>
                        <a:pt x="583" y="318"/>
                      </a:lnTo>
                      <a:lnTo>
                        <a:pt x="583" y="316"/>
                      </a:lnTo>
                      <a:lnTo>
                        <a:pt x="585" y="316"/>
                      </a:lnTo>
                      <a:lnTo>
                        <a:pt x="585" y="313"/>
                      </a:lnTo>
                      <a:lnTo>
                        <a:pt x="587" y="311"/>
                      </a:lnTo>
                      <a:lnTo>
                        <a:pt x="587" y="309"/>
                      </a:lnTo>
                      <a:lnTo>
                        <a:pt x="587" y="307"/>
                      </a:lnTo>
                      <a:lnTo>
                        <a:pt x="587" y="304"/>
                      </a:lnTo>
                      <a:lnTo>
                        <a:pt x="587" y="302"/>
                      </a:lnTo>
                      <a:lnTo>
                        <a:pt x="587" y="300"/>
                      </a:lnTo>
                      <a:lnTo>
                        <a:pt x="581" y="293"/>
                      </a:lnTo>
                      <a:lnTo>
                        <a:pt x="581" y="295"/>
                      </a:lnTo>
                      <a:lnTo>
                        <a:pt x="578" y="295"/>
                      </a:lnTo>
                      <a:lnTo>
                        <a:pt x="576" y="297"/>
                      </a:lnTo>
                      <a:lnTo>
                        <a:pt x="574" y="300"/>
                      </a:lnTo>
                      <a:lnTo>
                        <a:pt x="571" y="300"/>
                      </a:lnTo>
                      <a:lnTo>
                        <a:pt x="571" y="302"/>
                      </a:lnTo>
                      <a:lnTo>
                        <a:pt x="569" y="302"/>
                      </a:lnTo>
                      <a:lnTo>
                        <a:pt x="569" y="304"/>
                      </a:lnTo>
                      <a:lnTo>
                        <a:pt x="567" y="304"/>
                      </a:lnTo>
                      <a:lnTo>
                        <a:pt x="565" y="307"/>
                      </a:lnTo>
                      <a:lnTo>
                        <a:pt x="562" y="309"/>
                      </a:lnTo>
                      <a:lnTo>
                        <a:pt x="560" y="309"/>
                      </a:lnTo>
                      <a:lnTo>
                        <a:pt x="560" y="311"/>
                      </a:lnTo>
                      <a:lnTo>
                        <a:pt x="558" y="313"/>
                      </a:lnTo>
                      <a:lnTo>
                        <a:pt x="558" y="316"/>
                      </a:lnTo>
                      <a:lnTo>
                        <a:pt x="555" y="316"/>
                      </a:lnTo>
                      <a:lnTo>
                        <a:pt x="555" y="318"/>
                      </a:lnTo>
                      <a:lnTo>
                        <a:pt x="555" y="320"/>
                      </a:lnTo>
                      <a:lnTo>
                        <a:pt x="555" y="323"/>
                      </a:lnTo>
                      <a:lnTo>
                        <a:pt x="555" y="325"/>
                      </a:lnTo>
                      <a:lnTo>
                        <a:pt x="555" y="327"/>
                      </a:lnTo>
                      <a:lnTo>
                        <a:pt x="555" y="329"/>
                      </a:lnTo>
                      <a:lnTo>
                        <a:pt x="542" y="329"/>
                      </a:lnTo>
                      <a:lnTo>
                        <a:pt x="533" y="323"/>
                      </a:lnTo>
                      <a:lnTo>
                        <a:pt x="521" y="318"/>
                      </a:lnTo>
                      <a:lnTo>
                        <a:pt x="510" y="311"/>
                      </a:lnTo>
                      <a:lnTo>
                        <a:pt x="501" y="307"/>
                      </a:lnTo>
                      <a:lnTo>
                        <a:pt x="489" y="300"/>
                      </a:lnTo>
                      <a:lnTo>
                        <a:pt x="480" y="295"/>
                      </a:lnTo>
                      <a:lnTo>
                        <a:pt x="469" y="288"/>
                      </a:lnTo>
                      <a:lnTo>
                        <a:pt x="458" y="284"/>
                      </a:lnTo>
                      <a:lnTo>
                        <a:pt x="449" y="277"/>
                      </a:lnTo>
                      <a:lnTo>
                        <a:pt x="437" y="272"/>
                      </a:lnTo>
                      <a:lnTo>
                        <a:pt x="428" y="265"/>
                      </a:lnTo>
                      <a:lnTo>
                        <a:pt x="417" y="261"/>
                      </a:lnTo>
                      <a:lnTo>
                        <a:pt x="405" y="254"/>
                      </a:lnTo>
                      <a:lnTo>
                        <a:pt x="396" y="249"/>
                      </a:lnTo>
                      <a:lnTo>
                        <a:pt x="385" y="243"/>
                      </a:lnTo>
                      <a:lnTo>
                        <a:pt x="376" y="238"/>
                      </a:lnTo>
                      <a:lnTo>
                        <a:pt x="364" y="231"/>
                      </a:lnTo>
                      <a:lnTo>
                        <a:pt x="353" y="224"/>
                      </a:lnTo>
                      <a:lnTo>
                        <a:pt x="344" y="220"/>
                      </a:lnTo>
                      <a:lnTo>
                        <a:pt x="332" y="213"/>
                      </a:lnTo>
                      <a:lnTo>
                        <a:pt x="323" y="208"/>
                      </a:lnTo>
                      <a:lnTo>
                        <a:pt x="312" y="201"/>
                      </a:lnTo>
                      <a:lnTo>
                        <a:pt x="303" y="195"/>
                      </a:lnTo>
                      <a:lnTo>
                        <a:pt x="291" y="190"/>
                      </a:lnTo>
                      <a:lnTo>
                        <a:pt x="282" y="183"/>
                      </a:lnTo>
                      <a:lnTo>
                        <a:pt x="271" y="176"/>
                      </a:lnTo>
                      <a:lnTo>
                        <a:pt x="260" y="172"/>
                      </a:lnTo>
                      <a:lnTo>
                        <a:pt x="250" y="165"/>
                      </a:lnTo>
                      <a:lnTo>
                        <a:pt x="239" y="158"/>
                      </a:lnTo>
                      <a:lnTo>
                        <a:pt x="230" y="151"/>
                      </a:lnTo>
                      <a:lnTo>
                        <a:pt x="219" y="147"/>
                      </a:lnTo>
                      <a:lnTo>
                        <a:pt x="209" y="140"/>
                      </a:lnTo>
                      <a:lnTo>
                        <a:pt x="207" y="137"/>
                      </a:lnTo>
                      <a:lnTo>
                        <a:pt x="205" y="137"/>
                      </a:lnTo>
                      <a:lnTo>
                        <a:pt x="203" y="137"/>
                      </a:lnTo>
                      <a:lnTo>
                        <a:pt x="200" y="135"/>
                      </a:lnTo>
                      <a:lnTo>
                        <a:pt x="198" y="135"/>
                      </a:lnTo>
                      <a:lnTo>
                        <a:pt x="196" y="135"/>
                      </a:lnTo>
                      <a:lnTo>
                        <a:pt x="194" y="137"/>
                      </a:lnTo>
                      <a:lnTo>
                        <a:pt x="191" y="137"/>
                      </a:lnTo>
                      <a:lnTo>
                        <a:pt x="189" y="137"/>
                      </a:lnTo>
                      <a:lnTo>
                        <a:pt x="189" y="140"/>
                      </a:lnTo>
                      <a:lnTo>
                        <a:pt x="187" y="140"/>
                      </a:lnTo>
                      <a:lnTo>
                        <a:pt x="187" y="142"/>
                      </a:lnTo>
                      <a:lnTo>
                        <a:pt x="184" y="142"/>
                      </a:lnTo>
                      <a:lnTo>
                        <a:pt x="184" y="144"/>
                      </a:lnTo>
                      <a:lnTo>
                        <a:pt x="182" y="144"/>
                      </a:lnTo>
                      <a:lnTo>
                        <a:pt x="182" y="147"/>
                      </a:lnTo>
                      <a:lnTo>
                        <a:pt x="180" y="149"/>
                      </a:lnTo>
                      <a:lnTo>
                        <a:pt x="178" y="151"/>
                      </a:lnTo>
                      <a:lnTo>
                        <a:pt x="175" y="153"/>
                      </a:lnTo>
                      <a:lnTo>
                        <a:pt x="173" y="156"/>
                      </a:lnTo>
                      <a:lnTo>
                        <a:pt x="171" y="156"/>
                      </a:lnTo>
                      <a:lnTo>
                        <a:pt x="171" y="158"/>
                      </a:lnTo>
                      <a:lnTo>
                        <a:pt x="169" y="158"/>
                      </a:lnTo>
                      <a:lnTo>
                        <a:pt x="166" y="158"/>
                      </a:lnTo>
                      <a:lnTo>
                        <a:pt x="164" y="160"/>
                      </a:lnTo>
                      <a:lnTo>
                        <a:pt x="162" y="160"/>
                      </a:lnTo>
                      <a:lnTo>
                        <a:pt x="159" y="160"/>
                      </a:lnTo>
                      <a:lnTo>
                        <a:pt x="157" y="160"/>
                      </a:lnTo>
                      <a:lnTo>
                        <a:pt x="153" y="160"/>
                      </a:lnTo>
                      <a:lnTo>
                        <a:pt x="148" y="163"/>
                      </a:lnTo>
                      <a:lnTo>
                        <a:pt x="143" y="165"/>
                      </a:lnTo>
                      <a:lnTo>
                        <a:pt x="139" y="165"/>
                      </a:lnTo>
                      <a:lnTo>
                        <a:pt x="134" y="165"/>
                      </a:lnTo>
                      <a:lnTo>
                        <a:pt x="130" y="167"/>
                      </a:lnTo>
                      <a:lnTo>
                        <a:pt x="128" y="167"/>
                      </a:lnTo>
                      <a:lnTo>
                        <a:pt x="123" y="16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9" y="167"/>
                      </a:lnTo>
                      <a:lnTo>
                        <a:pt x="105" y="165"/>
                      </a:lnTo>
                      <a:lnTo>
                        <a:pt x="100" y="165"/>
                      </a:lnTo>
                      <a:lnTo>
                        <a:pt x="96" y="165"/>
                      </a:lnTo>
                      <a:lnTo>
                        <a:pt x="91" y="163"/>
                      </a:lnTo>
                      <a:lnTo>
                        <a:pt x="87" y="163"/>
                      </a:lnTo>
                      <a:lnTo>
                        <a:pt x="82" y="160"/>
                      </a:lnTo>
                      <a:lnTo>
                        <a:pt x="77" y="158"/>
                      </a:lnTo>
                      <a:lnTo>
                        <a:pt x="75" y="158"/>
                      </a:lnTo>
                      <a:lnTo>
                        <a:pt x="71" y="156"/>
                      </a:lnTo>
                      <a:lnTo>
                        <a:pt x="66" y="153"/>
                      </a:lnTo>
                      <a:lnTo>
                        <a:pt x="62" y="151"/>
                      </a:lnTo>
                      <a:lnTo>
                        <a:pt x="59" y="149"/>
                      </a:lnTo>
                      <a:lnTo>
                        <a:pt x="55" y="147"/>
                      </a:lnTo>
                      <a:lnTo>
                        <a:pt x="50" y="144"/>
                      </a:lnTo>
                      <a:lnTo>
                        <a:pt x="48" y="142"/>
                      </a:lnTo>
                      <a:lnTo>
                        <a:pt x="43" y="140"/>
                      </a:lnTo>
                      <a:lnTo>
                        <a:pt x="39" y="137"/>
                      </a:lnTo>
                      <a:lnTo>
                        <a:pt x="36" y="135"/>
                      </a:lnTo>
                      <a:lnTo>
                        <a:pt x="32" y="131"/>
                      </a:lnTo>
                      <a:lnTo>
                        <a:pt x="30" y="128"/>
                      </a:lnTo>
                      <a:lnTo>
                        <a:pt x="27" y="126"/>
                      </a:lnTo>
                      <a:lnTo>
                        <a:pt x="25" y="124"/>
                      </a:lnTo>
                      <a:lnTo>
                        <a:pt x="23" y="121"/>
                      </a:lnTo>
                      <a:lnTo>
                        <a:pt x="21" y="119"/>
                      </a:lnTo>
                      <a:lnTo>
                        <a:pt x="18" y="117"/>
                      </a:lnTo>
                      <a:lnTo>
                        <a:pt x="16" y="112"/>
                      </a:lnTo>
                      <a:lnTo>
                        <a:pt x="16" y="110"/>
                      </a:lnTo>
                      <a:lnTo>
                        <a:pt x="14" y="108"/>
                      </a:lnTo>
                      <a:lnTo>
                        <a:pt x="11" y="105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5" y="92"/>
                      </a:lnTo>
                      <a:lnTo>
                        <a:pt x="5" y="89"/>
                      </a:lnTo>
                      <a:lnTo>
                        <a:pt x="5" y="85"/>
                      </a:lnTo>
                      <a:lnTo>
                        <a:pt x="2" y="83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7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2" y="39"/>
                      </a:lnTo>
                      <a:lnTo>
                        <a:pt x="2" y="35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7" y="25"/>
                      </a:lnTo>
                      <a:lnTo>
                        <a:pt x="9" y="23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6" y="3"/>
                      </a:lnTo>
                      <a:lnTo>
                        <a:pt x="48" y="3"/>
                      </a:lnTo>
                      <a:lnTo>
                        <a:pt x="52" y="3"/>
                      </a:lnTo>
                      <a:lnTo>
                        <a:pt x="55" y="3"/>
                      </a:lnTo>
                      <a:lnTo>
                        <a:pt x="59" y="3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7" y="3"/>
                      </a:lnTo>
                      <a:lnTo>
                        <a:pt x="80" y="3"/>
                      </a:lnTo>
                      <a:lnTo>
                        <a:pt x="84" y="3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6" y="3"/>
                      </a:lnTo>
                      <a:lnTo>
                        <a:pt x="98" y="3"/>
                      </a:lnTo>
                      <a:lnTo>
                        <a:pt x="103" y="3"/>
                      </a:lnTo>
                      <a:lnTo>
                        <a:pt x="107" y="5"/>
                      </a:lnTo>
                      <a:lnTo>
                        <a:pt x="109" y="7"/>
                      </a:lnTo>
                      <a:lnTo>
                        <a:pt x="114" y="9"/>
                      </a:lnTo>
                      <a:lnTo>
                        <a:pt x="118" y="9"/>
                      </a:lnTo>
                      <a:lnTo>
                        <a:pt x="123" y="12"/>
                      </a:lnTo>
                      <a:lnTo>
                        <a:pt x="128" y="14"/>
                      </a:lnTo>
                      <a:lnTo>
                        <a:pt x="130" y="16"/>
                      </a:lnTo>
                      <a:lnTo>
                        <a:pt x="134" y="16"/>
                      </a:lnTo>
                      <a:lnTo>
                        <a:pt x="139" y="19"/>
                      </a:lnTo>
                      <a:lnTo>
                        <a:pt x="143" y="21"/>
                      </a:lnTo>
                      <a:lnTo>
                        <a:pt x="148" y="23"/>
                      </a:lnTo>
                      <a:lnTo>
                        <a:pt x="153" y="25"/>
                      </a:lnTo>
                      <a:lnTo>
                        <a:pt x="155" y="28"/>
                      </a:lnTo>
                      <a:lnTo>
                        <a:pt x="159" y="30"/>
                      </a:lnTo>
                      <a:lnTo>
                        <a:pt x="164" y="32"/>
                      </a:lnTo>
                      <a:lnTo>
                        <a:pt x="169" y="35"/>
                      </a:lnTo>
                      <a:lnTo>
                        <a:pt x="171" y="37"/>
                      </a:lnTo>
                      <a:lnTo>
                        <a:pt x="175" y="39"/>
                      </a:lnTo>
                      <a:lnTo>
                        <a:pt x="178" y="41"/>
                      </a:lnTo>
                      <a:lnTo>
                        <a:pt x="182" y="44"/>
                      </a:lnTo>
                      <a:lnTo>
                        <a:pt x="187" y="48"/>
                      </a:lnTo>
                      <a:lnTo>
                        <a:pt x="189" y="51"/>
                      </a:lnTo>
                      <a:lnTo>
                        <a:pt x="191" y="53"/>
                      </a:lnTo>
                      <a:lnTo>
                        <a:pt x="196" y="57"/>
                      </a:lnTo>
                      <a:lnTo>
                        <a:pt x="198" y="60"/>
                      </a:lnTo>
                      <a:lnTo>
                        <a:pt x="200" y="64"/>
                      </a:lnTo>
                      <a:lnTo>
                        <a:pt x="205" y="67"/>
                      </a:lnTo>
                      <a:lnTo>
                        <a:pt x="207" y="71"/>
                      </a:lnTo>
                      <a:lnTo>
                        <a:pt x="209" y="76"/>
                      </a:lnTo>
                      <a:lnTo>
                        <a:pt x="212" y="78"/>
                      </a:lnTo>
                      <a:lnTo>
                        <a:pt x="214" y="83"/>
                      </a:lnTo>
                      <a:lnTo>
                        <a:pt x="214" y="87"/>
                      </a:lnTo>
                      <a:close/>
                    </a:path>
                  </a:pathLst>
                </a:custGeom>
                <a:solidFill>
                  <a:srgbClr val="A3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" name="Freeform 38"/>
                <p:cNvSpPr>
                  <a:spLocks/>
                </p:cNvSpPr>
                <p:nvPr/>
              </p:nvSpPr>
              <p:spPr bwMode="auto">
                <a:xfrm>
                  <a:off x="1282860" y="5823753"/>
                  <a:ext cx="274638" cy="109538"/>
                </a:xfrm>
                <a:custGeom>
                  <a:avLst/>
                  <a:gdLst>
                    <a:gd name="T0" fmla="*/ 29 w 173"/>
                    <a:gd name="T1" fmla="*/ 25 h 69"/>
                    <a:gd name="T2" fmla="*/ 38 w 173"/>
                    <a:gd name="T3" fmla="*/ 32 h 69"/>
                    <a:gd name="T4" fmla="*/ 48 w 173"/>
                    <a:gd name="T5" fmla="*/ 39 h 69"/>
                    <a:gd name="T6" fmla="*/ 57 w 173"/>
                    <a:gd name="T7" fmla="*/ 43 h 69"/>
                    <a:gd name="T8" fmla="*/ 66 w 173"/>
                    <a:gd name="T9" fmla="*/ 46 h 69"/>
                    <a:gd name="T10" fmla="*/ 77 w 173"/>
                    <a:gd name="T11" fmla="*/ 48 h 69"/>
                    <a:gd name="T12" fmla="*/ 89 w 173"/>
                    <a:gd name="T13" fmla="*/ 48 h 69"/>
                    <a:gd name="T14" fmla="*/ 100 w 173"/>
                    <a:gd name="T15" fmla="*/ 48 h 69"/>
                    <a:gd name="T16" fmla="*/ 111 w 173"/>
                    <a:gd name="T17" fmla="*/ 48 h 69"/>
                    <a:gd name="T18" fmla="*/ 123 w 173"/>
                    <a:gd name="T19" fmla="*/ 43 h 69"/>
                    <a:gd name="T20" fmla="*/ 132 w 173"/>
                    <a:gd name="T21" fmla="*/ 39 h 69"/>
                    <a:gd name="T22" fmla="*/ 136 w 173"/>
                    <a:gd name="T23" fmla="*/ 37 h 69"/>
                    <a:gd name="T24" fmla="*/ 143 w 173"/>
                    <a:gd name="T25" fmla="*/ 32 h 69"/>
                    <a:gd name="T26" fmla="*/ 150 w 173"/>
                    <a:gd name="T27" fmla="*/ 25 h 69"/>
                    <a:gd name="T28" fmla="*/ 155 w 173"/>
                    <a:gd name="T29" fmla="*/ 18 h 69"/>
                    <a:gd name="T30" fmla="*/ 159 w 173"/>
                    <a:gd name="T31" fmla="*/ 14 h 69"/>
                    <a:gd name="T32" fmla="*/ 164 w 173"/>
                    <a:gd name="T33" fmla="*/ 7 h 69"/>
                    <a:gd name="T34" fmla="*/ 168 w 173"/>
                    <a:gd name="T35" fmla="*/ 2 h 69"/>
                    <a:gd name="T36" fmla="*/ 170 w 173"/>
                    <a:gd name="T37" fmla="*/ 7 h 69"/>
                    <a:gd name="T38" fmla="*/ 173 w 173"/>
                    <a:gd name="T39" fmla="*/ 14 h 69"/>
                    <a:gd name="T40" fmla="*/ 173 w 173"/>
                    <a:gd name="T41" fmla="*/ 21 h 69"/>
                    <a:gd name="T42" fmla="*/ 173 w 173"/>
                    <a:gd name="T43" fmla="*/ 27 h 69"/>
                    <a:gd name="T44" fmla="*/ 170 w 173"/>
                    <a:gd name="T45" fmla="*/ 32 h 69"/>
                    <a:gd name="T46" fmla="*/ 166 w 173"/>
                    <a:gd name="T47" fmla="*/ 37 h 69"/>
                    <a:gd name="T48" fmla="*/ 159 w 173"/>
                    <a:gd name="T49" fmla="*/ 46 h 69"/>
                    <a:gd name="T50" fmla="*/ 152 w 173"/>
                    <a:gd name="T51" fmla="*/ 50 h 69"/>
                    <a:gd name="T52" fmla="*/ 145 w 173"/>
                    <a:gd name="T53" fmla="*/ 57 h 69"/>
                    <a:gd name="T54" fmla="*/ 136 w 173"/>
                    <a:gd name="T55" fmla="*/ 62 h 69"/>
                    <a:gd name="T56" fmla="*/ 127 w 173"/>
                    <a:gd name="T57" fmla="*/ 64 h 69"/>
                    <a:gd name="T58" fmla="*/ 118 w 173"/>
                    <a:gd name="T59" fmla="*/ 66 h 69"/>
                    <a:gd name="T60" fmla="*/ 109 w 173"/>
                    <a:gd name="T61" fmla="*/ 69 h 69"/>
                    <a:gd name="T62" fmla="*/ 100 w 173"/>
                    <a:gd name="T63" fmla="*/ 69 h 69"/>
                    <a:gd name="T64" fmla="*/ 91 w 173"/>
                    <a:gd name="T65" fmla="*/ 69 h 69"/>
                    <a:gd name="T66" fmla="*/ 79 w 173"/>
                    <a:gd name="T67" fmla="*/ 69 h 69"/>
                    <a:gd name="T68" fmla="*/ 73 w 173"/>
                    <a:gd name="T69" fmla="*/ 69 h 69"/>
                    <a:gd name="T70" fmla="*/ 63 w 173"/>
                    <a:gd name="T71" fmla="*/ 66 h 69"/>
                    <a:gd name="T72" fmla="*/ 54 w 173"/>
                    <a:gd name="T73" fmla="*/ 62 h 69"/>
                    <a:gd name="T74" fmla="*/ 45 w 173"/>
                    <a:gd name="T75" fmla="*/ 59 h 69"/>
                    <a:gd name="T76" fmla="*/ 38 w 173"/>
                    <a:gd name="T77" fmla="*/ 55 h 69"/>
                    <a:gd name="T78" fmla="*/ 32 w 173"/>
                    <a:gd name="T79" fmla="*/ 50 h 69"/>
                    <a:gd name="T80" fmla="*/ 25 w 173"/>
                    <a:gd name="T81" fmla="*/ 43 h 69"/>
                    <a:gd name="T82" fmla="*/ 18 w 173"/>
                    <a:gd name="T83" fmla="*/ 37 h 69"/>
                    <a:gd name="T84" fmla="*/ 11 w 173"/>
                    <a:gd name="T85" fmla="*/ 30 h 69"/>
                    <a:gd name="T86" fmla="*/ 4 w 173"/>
                    <a:gd name="T87" fmla="*/ 23 h 69"/>
                    <a:gd name="T88" fmla="*/ 0 w 173"/>
                    <a:gd name="T89" fmla="*/ 16 h 69"/>
                    <a:gd name="T90" fmla="*/ 7 w 173"/>
                    <a:gd name="T91" fmla="*/ 2 h 69"/>
                    <a:gd name="T92" fmla="*/ 11 w 173"/>
                    <a:gd name="T93" fmla="*/ 5 h 69"/>
                    <a:gd name="T94" fmla="*/ 16 w 173"/>
                    <a:gd name="T95" fmla="*/ 7 h 69"/>
                    <a:gd name="T96" fmla="*/ 18 w 173"/>
                    <a:gd name="T97" fmla="*/ 14 h 69"/>
                    <a:gd name="T98" fmla="*/ 22 w 173"/>
                    <a:gd name="T99" fmla="*/ 1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3" h="69">
                      <a:moveTo>
                        <a:pt x="22" y="21"/>
                      </a:moveTo>
                      <a:lnTo>
                        <a:pt x="27" y="23"/>
                      </a:lnTo>
                      <a:lnTo>
                        <a:pt x="29" y="25"/>
                      </a:lnTo>
                      <a:lnTo>
                        <a:pt x="32" y="27"/>
                      </a:lnTo>
                      <a:lnTo>
                        <a:pt x="34" y="30"/>
                      </a:lnTo>
                      <a:lnTo>
                        <a:pt x="38" y="32"/>
                      </a:lnTo>
                      <a:lnTo>
                        <a:pt x="41" y="34"/>
                      </a:lnTo>
                      <a:lnTo>
                        <a:pt x="43" y="37"/>
                      </a:lnTo>
                      <a:lnTo>
                        <a:pt x="48" y="39"/>
                      </a:lnTo>
                      <a:lnTo>
                        <a:pt x="50" y="39"/>
                      </a:lnTo>
                      <a:lnTo>
                        <a:pt x="52" y="41"/>
                      </a:lnTo>
                      <a:lnTo>
                        <a:pt x="57" y="43"/>
                      </a:lnTo>
                      <a:lnTo>
                        <a:pt x="59" y="43"/>
                      </a:lnTo>
                      <a:lnTo>
                        <a:pt x="63" y="46"/>
                      </a:lnTo>
                      <a:lnTo>
                        <a:pt x="66" y="46"/>
                      </a:lnTo>
                      <a:lnTo>
                        <a:pt x="70" y="46"/>
                      </a:lnTo>
                      <a:lnTo>
                        <a:pt x="75" y="48"/>
                      </a:lnTo>
                      <a:lnTo>
                        <a:pt x="77" y="48"/>
                      </a:ln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9" y="48"/>
                      </a:lnTo>
                      <a:lnTo>
                        <a:pt x="93" y="48"/>
                      </a:lnTo>
                      <a:lnTo>
                        <a:pt x="95" y="48"/>
                      </a:lnTo>
                      <a:lnTo>
                        <a:pt x="100" y="48"/>
                      </a:lnTo>
                      <a:lnTo>
                        <a:pt x="102" y="48"/>
                      </a:lnTo>
                      <a:lnTo>
                        <a:pt x="107" y="48"/>
                      </a:lnTo>
                      <a:lnTo>
                        <a:pt x="111" y="48"/>
                      </a:lnTo>
                      <a:lnTo>
                        <a:pt x="114" y="46"/>
                      </a:lnTo>
                      <a:lnTo>
                        <a:pt x="118" y="46"/>
                      </a:lnTo>
                      <a:lnTo>
                        <a:pt x="123" y="43"/>
                      </a:lnTo>
                      <a:lnTo>
                        <a:pt x="125" y="43"/>
                      </a:lnTo>
                      <a:lnTo>
                        <a:pt x="129" y="41"/>
                      </a:lnTo>
                      <a:lnTo>
                        <a:pt x="132" y="39"/>
                      </a:lnTo>
                      <a:lnTo>
                        <a:pt x="134" y="39"/>
                      </a:lnTo>
                      <a:lnTo>
                        <a:pt x="136" y="39"/>
                      </a:lnTo>
                      <a:lnTo>
                        <a:pt x="136" y="37"/>
                      </a:lnTo>
                      <a:lnTo>
                        <a:pt x="139" y="37"/>
                      </a:lnTo>
                      <a:lnTo>
                        <a:pt x="141" y="34"/>
                      </a:lnTo>
                      <a:lnTo>
                        <a:pt x="143" y="32"/>
                      </a:lnTo>
                      <a:lnTo>
                        <a:pt x="145" y="30"/>
                      </a:lnTo>
                      <a:lnTo>
                        <a:pt x="148" y="27"/>
                      </a:lnTo>
                      <a:lnTo>
                        <a:pt x="150" y="25"/>
                      </a:lnTo>
                      <a:lnTo>
                        <a:pt x="152" y="23"/>
                      </a:lnTo>
                      <a:lnTo>
                        <a:pt x="155" y="21"/>
                      </a:lnTo>
                      <a:lnTo>
                        <a:pt x="155" y="18"/>
                      </a:lnTo>
                      <a:lnTo>
                        <a:pt x="157" y="18"/>
                      </a:lnTo>
                      <a:lnTo>
                        <a:pt x="157" y="16"/>
                      </a:lnTo>
                      <a:lnTo>
                        <a:pt x="159" y="14"/>
                      </a:lnTo>
                      <a:lnTo>
                        <a:pt x="161" y="11"/>
                      </a:lnTo>
                      <a:lnTo>
                        <a:pt x="161" y="9"/>
                      </a:lnTo>
                      <a:lnTo>
                        <a:pt x="164" y="7"/>
                      </a:lnTo>
                      <a:lnTo>
                        <a:pt x="166" y="5"/>
                      </a:lnTo>
                      <a:lnTo>
                        <a:pt x="168" y="5"/>
                      </a:lnTo>
                      <a:lnTo>
                        <a:pt x="168" y="2"/>
                      </a:lnTo>
                      <a:lnTo>
                        <a:pt x="168" y="5"/>
                      </a:lnTo>
                      <a:lnTo>
                        <a:pt x="170" y="5"/>
                      </a:lnTo>
                      <a:lnTo>
                        <a:pt x="170" y="7"/>
                      </a:lnTo>
                      <a:lnTo>
                        <a:pt x="170" y="9"/>
                      </a:lnTo>
                      <a:lnTo>
                        <a:pt x="173" y="11"/>
                      </a:lnTo>
                      <a:lnTo>
                        <a:pt x="173" y="14"/>
                      </a:lnTo>
                      <a:lnTo>
                        <a:pt x="173" y="16"/>
                      </a:lnTo>
                      <a:lnTo>
                        <a:pt x="173" y="18"/>
                      </a:lnTo>
                      <a:lnTo>
                        <a:pt x="173" y="21"/>
                      </a:lnTo>
                      <a:lnTo>
                        <a:pt x="173" y="23"/>
                      </a:lnTo>
                      <a:lnTo>
                        <a:pt x="173" y="25"/>
                      </a:lnTo>
                      <a:lnTo>
                        <a:pt x="173" y="27"/>
                      </a:lnTo>
                      <a:lnTo>
                        <a:pt x="170" y="27"/>
                      </a:lnTo>
                      <a:lnTo>
                        <a:pt x="170" y="30"/>
                      </a:lnTo>
                      <a:lnTo>
                        <a:pt x="170" y="32"/>
                      </a:lnTo>
                      <a:lnTo>
                        <a:pt x="170" y="34"/>
                      </a:lnTo>
                      <a:lnTo>
                        <a:pt x="168" y="34"/>
                      </a:lnTo>
                      <a:lnTo>
                        <a:pt x="166" y="37"/>
                      </a:lnTo>
                      <a:lnTo>
                        <a:pt x="164" y="41"/>
                      </a:lnTo>
                      <a:lnTo>
                        <a:pt x="161" y="43"/>
                      </a:lnTo>
                      <a:lnTo>
                        <a:pt x="159" y="46"/>
                      </a:lnTo>
                      <a:lnTo>
                        <a:pt x="157" y="48"/>
                      </a:lnTo>
                      <a:lnTo>
                        <a:pt x="155" y="50"/>
                      </a:lnTo>
                      <a:lnTo>
                        <a:pt x="152" y="50"/>
                      </a:lnTo>
                      <a:lnTo>
                        <a:pt x="150" y="53"/>
                      </a:lnTo>
                      <a:lnTo>
                        <a:pt x="148" y="55"/>
                      </a:lnTo>
                      <a:lnTo>
                        <a:pt x="145" y="57"/>
                      </a:lnTo>
                      <a:lnTo>
                        <a:pt x="141" y="57"/>
                      </a:lnTo>
                      <a:lnTo>
                        <a:pt x="139" y="59"/>
                      </a:lnTo>
                      <a:lnTo>
                        <a:pt x="136" y="62"/>
                      </a:lnTo>
                      <a:lnTo>
                        <a:pt x="134" y="62"/>
                      </a:lnTo>
                      <a:lnTo>
                        <a:pt x="129" y="64"/>
                      </a:lnTo>
                      <a:lnTo>
                        <a:pt x="127" y="64"/>
                      </a:lnTo>
                      <a:lnTo>
                        <a:pt x="125" y="64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16" y="66"/>
                      </a:lnTo>
                      <a:lnTo>
                        <a:pt x="111" y="69"/>
                      </a:lnTo>
                      <a:lnTo>
                        <a:pt x="109" y="69"/>
                      </a:lnTo>
                      <a:lnTo>
                        <a:pt x="107" y="69"/>
                      </a:lnTo>
                      <a:lnTo>
                        <a:pt x="102" y="69"/>
                      </a:lnTo>
                      <a:lnTo>
                        <a:pt x="100" y="69"/>
                      </a:lnTo>
                      <a:lnTo>
                        <a:pt x="95" y="69"/>
                      </a:lnTo>
                      <a:lnTo>
                        <a:pt x="93" y="69"/>
                      </a:lnTo>
                      <a:lnTo>
                        <a:pt x="91" y="69"/>
                      </a:lnTo>
                      <a:lnTo>
                        <a:pt x="86" y="69"/>
                      </a:lnTo>
                      <a:lnTo>
                        <a:pt x="84" y="69"/>
                      </a:lnTo>
                      <a:lnTo>
                        <a:pt x="79" y="69"/>
                      </a:lnTo>
                      <a:lnTo>
                        <a:pt x="77" y="69"/>
                      </a:lnTo>
                      <a:lnTo>
                        <a:pt x="75" y="69"/>
                      </a:lnTo>
                      <a:lnTo>
                        <a:pt x="73" y="69"/>
                      </a:lnTo>
                      <a:lnTo>
                        <a:pt x="68" y="66"/>
                      </a:lnTo>
                      <a:lnTo>
                        <a:pt x="66" y="66"/>
                      </a:lnTo>
                      <a:lnTo>
                        <a:pt x="63" y="66"/>
                      </a:lnTo>
                      <a:lnTo>
                        <a:pt x="59" y="64"/>
                      </a:lnTo>
                      <a:lnTo>
                        <a:pt x="57" y="64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0" y="59"/>
                      </a:lnTo>
                      <a:lnTo>
                        <a:pt x="45" y="59"/>
                      </a:lnTo>
                      <a:lnTo>
                        <a:pt x="43" y="57"/>
                      </a:lnTo>
                      <a:lnTo>
                        <a:pt x="41" y="55"/>
                      </a:lnTo>
                      <a:lnTo>
                        <a:pt x="38" y="55"/>
                      </a:lnTo>
                      <a:lnTo>
                        <a:pt x="36" y="53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29" y="48"/>
                      </a:lnTo>
                      <a:lnTo>
                        <a:pt x="27" y="46"/>
                      </a:lnTo>
                      <a:lnTo>
                        <a:pt x="25" y="43"/>
                      </a:lnTo>
                      <a:lnTo>
                        <a:pt x="22" y="41"/>
                      </a:lnTo>
                      <a:lnTo>
                        <a:pt x="20" y="39"/>
                      </a:lnTo>
                      <a:lnTo>
                        <a:pt x="18" y="37"/>
                      </a:lnTo>
                      <a:lnTo>
                        <a:pt x="16" y="34"/>
                      </a:lnTo>
                      <a:lnTo>
                        <a:pt x="13" y="32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7526" y="5143089"/>
                <a:ext cx="1243910" cy="746320"/>
              </a:xfrm>
              <a:prstGeom prst="rect">
                <a:avLst/>
              </a:prstGeom>
            </p:spPr>
          </p:pic>
        </p:grpSp>
        <p:sp>
          <p:nvSpPr>
            <p:cNvPr id="74" name="正方形/長方形 73"/>
            <p:cNvSpPr/>
            <p:nvPr/>
          </p:nvSpPr>
          <p:spPr>
            <a:xfrm>
              <a:off x="4181971" y="3366868"/>
              <a:ext cx="1813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食器・調理器具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1953180" y="3255764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707539" y="3474257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8026930" y="2213977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8445385" y="2691172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8585362" y="3643428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416871" y="4553020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7644589" y="6092458"/>
            <a:ext cx="280655" cy="247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動作設定ボタン: 戻る 75">
            <a:hlinkClick r:id="rId10" action="ppaction://hlinksldjump" highlightClick="1"/>
          </p:cNvPr>
          <p:cNvSpPr/>
          <p:nvPr/>
        </p:nvSpPr>
        <p:spPr>
          <a:xfrm>
            <a:off x="8641625" y="6502401"/>
            <a:ext cx="500085" cy="355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右矢印 67"/>
          <p:cNvSpPr/>
          <p:nvPr/>
        </p:nvSpPr>
        <p:spPr>
          <a:xfrm>
            <a:off x="7902962" y="6502401"/>
            <a:ext cx="738663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戻る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64630" y="54626"/>
            <a:ext cx="1740459" cy="32502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４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74380" y="3697144"/>
            <a:ext cx="8524865" cy="2211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u="sng" dirty="0" smtClean="0"/>
              <a:t>答え　</a:t>
            </a:r>
            <a:endParaRPr lang="en-US" altLang="ja-JP" u="sng" dirty="0" smtClean="0"/>
          </a:p>
          <a:p>
            <a:r>
              <a:rPr lang="ja-JP" altLang="en-US" u="sng" dirty="0" smtClean="0"/>
              <a:t>最も多いのは　①　</a:t>
            </a:r>
            <a:endParaRPr lang="en-US" altLang="ja-JP" u="sng" dirty="0" smtClean="0"/>
          </a:p>
          <a:p>
            <a:r>
              <a:rPr lang="ja-JP" altLang="en-US" u="sng" dirty="0" smtClean="0"/>
              <a:t>２番目に多いのは　</a:t>
            </a:r>
            <a:r>
              <a:rPr lang="ja-JP" altLang="en-US" u="sng" dirty="0"/>
              <a:t>③</a:t>
            </a:r>
            <a:endParaRPr lang="en-US" altLang="ja-JP" u="sng" dirty="0" smtClean="0"/>
          </a:p>
          <a:p>
            <a:endParaRPr lang="en-US" altLang="ja-JP" u="sng" dirty="0"/>
          </a:p>
          <a:p>
            <a:r>
              <a:rPr lang="ja-JP" altLang="en-US" u="sng" dirty="0" smtClean="0"/>
              <a:t>食材　作る・・・農作物は、口に入るまでに多くの作業・農薬・肥料などが必要となる。</a:t>
            </a:r>
            <a:endParaRPr lang="en-US" altLang="ja-JP" u="sng" dirty="0" smtClean="0"/>
          </a:p>
          <a:p>
            <a:r>
              <a:rPr lang="ja-JP" altLang="en-US" u="sng" dirty="0"/>
              <a:t>　</a:t>
            </a:r>
            <a:r>
              <a:rPr lang="ja-JP" altLang="en-US" u="sng" dirty="0" smtClean="0"/>
              <a:t>　　　　　　肉類も、家畜を育てるためのたくさんのエサが必要になる。</a:t>
            </a:r>
            <a:endParaRPr lang="en-US" altLang="ja-JP" u="sng" dirty="0" smtClean="0"/>
          </a:p>
          <a:p>
            <a:r>
              <a:rPr lang="ja-JP" altLang="en-US" u="sng" dirty="0"/>
              <a:t>　</a:t>
            </a:r>
            <a:r>
              <a:rPr lang="ja-JP" altLang="en-US" u="sng" dirty="0" smtClean="0"/>
              <a:t>　　　</a:t>
            </a:r>
            <a:endParaRPr lang="en-US" altLang="ja-JP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-34366"/>
            <a:ext cx="92143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クイズの答え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次の　①～④のどの段階で　</a:t>
            </a:r>
            <a:r>
              <a:rPr lang="en-US" altLang="ja-JP" sz="2400" dirty="0" smtClean="0">
                <a:solidFill>
                  <a:schemeClr val="tx1"/>
                </a:solidFill>
                <a:latin typeface="+mn-ea"/>
              </a:rPr>
              <a:t>CO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が最も多く出ていると思いますか</a:t>
            </a:r>
            <a:endParaRPr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36015"/>
            <a:ext cx="1519311" cy="338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ワークシート４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8123" y="1552204"/>
            <a:ext cx="836112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①　「食材　作る」・・・・肉・野菜類、ルー、米</a:t>
            </a:r>
            <a:r>
              <a:rPr lang="ja-JP" altLang="en-US" sz="2400" dirty="0">
                <a:latin typeface="+mj-ea"/>
                <a:ea typeface="+mj-ea"/>
              </a:rPr>
              <a:t>など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②　「食材　運ぶ」・・・</a:t>
            </a:r>
            <a:r>
              <a:rPr lang="ja-JP" altLang="en-US" sz="2400" dirty="0">
                <a:latin typeface="+mj-ea"/>
                <a:ea typeface="+mj-ea"/>
              </a:rPr>
              <a:t>生産地</a:t>
            </a:r>
            <a:r>
              <a:rPr lang="ja-JP" altLang="en-US" sz="2400" dirty="0" smtClean="0">
                <a:latin typeface="+mj-ea"/>
                <a:ea typeface="+mj-ea"/>
              </a:rPr>
              <a:t>から店まで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309" y="2471958"/>
            <a:ext cx="83998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③　「調理</a:t>
            </a:r>
            <a:r>
              <a:rPr lang="ja-JP" altLang="en-US" sz="2400" dirty="0">
                <a:latin typeface="+mj-ea"/>
                <a:ea typeface="+mj-ea"/>
              </a:rPr>
              <a:t>する</a:t>
            </a:r>
            <a:r>
              <a:rPr lang="ja-JP" altLang="en-US" sz="2400" dirty="0" smtClean="0">
                <a:latin typeface="+mj-ea"/>
                <a:ea typeface="+mj-ea"/>
              </a:rPr>
              <a:t>」・・・・カレーを作る（炒める、煮る）、ご飯（炊く）</a:t>
            </a:r>
            <a:r>
              <a:rPr lang="ja-JP" altLang="en-US" dirty="0">
                <a:latin typeface="+mj-ea"/>
                <a:ea typeface="+mj-ea"/>
              </a:rPr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30466" y="2963450"/>
            <a:ext cx="83998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④　「片づける」・・・・食器を洗う、　（野菜くず、紙皿など）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捨てる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4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18348" y="3225523"/>
            <a:ext cx="175339" cy="28440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6046" y="1203893"/>
            <a:ext cx="8813653" cy="825444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天然ガス、石油、石炭を使う発電所では、</a:t>
            </a:r>
            <a:r>
              <a:rPr lang="ja-JP" altLang="en-US" dirty="0" smtClean="0"/>
              <a:t>これらの燃料を</a:t>
            </a:r>
            <a:r>
              <a:rPr kumimoji="1" lang="ja-JP" altLang="en-US" dirty="0" smtClean="0"/>
              <a:t>燃やす（</a:t>
            </a:r>
            <a:r>
              <a:rPr kumimoji="1" lang="en-US" altLang="ja-JP" dirty="0" smtClean="0"/>
              <a:t>CO</a:t>
            </a:r>
            <a:r>
              <a:rPr kumimoji="1" lang="en-US" altLang="ja-JP" sz="1800" dirty="0" smtClean="0"/>
              <a:t>2</a:t>
            </a:r>
            <a:r>
              <a:rPr kumimoji="1" lang="ja-JP" altLang="en-US" dirty="0" smtClean="0"/>
              <a:t>が出る）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⇒　発電する　⇒　電気を送る</a:t>
            </a:r>
            <a:r>
              <a:rPr kumimoji="1" lang="ja-JP" altLang="en-US" dirty="0" smtClean="0"/>
              <a:t>　⇒　電気を使う</a:t>
            </a:r>
            <a:endParaRPr kumimoji="1"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475340" y="48931"/>
            <a:ext cx="4275944" cy="39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電気を使うと</a:t>
            </a:r>
            <a:r>
              <a:rPr lang="en-US" altLang="ja-JP" sz="2800" dirty="0" smtClean="0"/>
              <a:t>CO</a:t>
            </a:r>
            <a:r>
              <a:rPr lang="en-US" altLang="ja-JP" sz="2400" dirty="0" smtClean="0"/>
              <a:t>2</a:t>
            </a:r>
            <a:r>
              <a:rPr lang="ja-JP" altLang="en-US" sz="2800" dirty="0" smtClean="0"/>
              <a:t>が出る・・・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　　　どうして？</a:t>
            </a:r>
            <a:endParaRPr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53" y="3786799"/>
            <a:ext cx="1143127" cy="21967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41669" t="35826" r="40865" b="20398"/>
          <a:stretch/>
        </p:blipFill>
        <p:spPr>
          <a:xfrm>
            <a:off x="2402814" y="4213708"/>
            <a:ext cx="1264142" cy="1887938"/>
          </a:xfrm>
          <a:prstGeom prst="rect">
            <a:avLst/>
          </a:prstGeom>
          <a:ln>
            <a:noFill/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57016" t="35452" r="22512" b="20398"/>
          <a:stretch/>
        </p:blipFill>
        <p:spPr>
          <a:xfrm>
            <a:off x="3948484" y="4200221"/>
            <a:ext cx="1618899" cy="1869312"/>
          </a:xfrm>
          <a:prstGeom prst="rect">
            <a:avLst/>
          </a:prstGeom>
          <a:ln>
            <a:noFill/>
          </a:ln>
        </p:spPr>
      </p:pic>
      <p:sp>
        <p:nvSpPr>
          <p:cNvPr id="12" name="円柱 11"/>
          <p:cNvSpPr/>
          <p:nvPr/>
        </p:nvSpPr>
        <p:spPr>
          <a:xfrm>
            <a:off x="216047" y="4567069"/>
            <a:ext cx="1284885" cy="1625794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燃料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（石炭・石油・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天然ガス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800354" y="6184687"/>
            <a:ext cx="247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ボイラーで燃料</a:t>
            </a:r>
            <a:r>
              <a:rPr lang="ja-JP" altLang="en-US" sz="1400" dirty="0" smtClean="0"/>
              <a:t>を燃やし、</a:t>
            </a:r>
            <a:endParaRPr lang="en-US" altLang="ja-JP" sz="1400" dirty="0" smtClean="0"/>
          </a:p>
          <a:p>
            <a:r>
              <a:rPr lang="ja-JP" altLang="en-US" sz="1400" dirty="0" smtClean="0"/>
              <a:t>水</a:t>
            </a:r>
            <a:r>
              <a:rPr lang="ja-JP" altLang="en-US" sz="1400" dirty="0"/>
              <a:t>を沸騰</a:t>
            </a:r>
            <a:r>
              <a:rPr lang="ja-JP" altLang="en-US" sz="1400" dirty="0" smtClean="0"/>
              <a:t>させて</a:t>
            </a:r>
            <a:r>
              <a:rPr lang="ja-JP" altLang="en-US" sz="1400" dirty="0"/>
              <a:t>水蒸気</a:t>
            </a:r>
            <a:r>
              <a:rPr lang="ja-JP" altLang="en-US" sz="1400" dirty="0" smtClean="0"/>
              <a:t>を作る</a:t>
            </a:r>
            <a:endParaRPr lang="en-US" altLang="ja-JP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444225" y="6184687"/>
            <a:ext cx="151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水蒸気でタービン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（</a:t>
            </a:r>
            <a:r>
              <a:rPr lang="ja-JP" altLang="en-US" sz="1400" dirty="0">
                <a:latin typeface="+mn-ea"/>
              </a:rPr>
              <a:t>羽根車</a:t>
            </a:r>
            <a:r>
              <a:rPr lang="ja-JP" altLang="en-US" sz="1400" dirty="0" smtClean="0">
                <a:latin typeface="+mn-ea"/>
              </a:rPr>
              <a:t>）を</a:t>
            </a:r>
            <a:r>
              <a:rPr lang="ja-JP" altLang="en-US" sz="1400" dirty="0">
                <a:latin typeface="+mn-ea"/>
              </a:rPr>
              <a:t>回す。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129503" y="6201602"/>
            <a:ext cx="1361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発</a:t>
            </a:r>
            <a:r>
              <a:rPr lang="ja-JP" altLang="en-US" sz="1400" dirty="0"/>
              <a:t>電機が回り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 smtClean="0"/>
              <a:t>電気</a:t>
            </a:r>
            <a:r>
              <a:rPr lang="ja-JP" altLang="en-US" sz="1400" dirty="0"/>
              <a:t>ができる。</a:t>
            </a:r>
            <a:endParaRPr lang="en-US" altLang="ja-JP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402814" y="3847502"/>
            <a:ext cx="30236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　　　　　　　発電所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726608" y="3384101"/>
            <a:ext cx="671015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送電</a:t>
            </a:r>
            <a:endParaRPr lang="ja-JP" altLang="en-US" dirty="0"/>
          </a:p>
        </p:txBody>
      </p:sp>
      <p:sp>
        <p:nvSpPr>
          <p:cNvPr id="18" name="雲形吹き出し 17"/>
          <p:cNvSpPr/>
          <p:nvPr/>
        </p:nvSpPr>
        <p:spPr>
          <a:xfrm>
            <a:off x="394135" y="2799664"/>
            <a:ext cx="2008679" cy="621979"/>
          </a:xfrm>
          <a:prstGeom prst="cloudCallout">
            <a:avLst>
              <a:gd name="adj1" fmla="val 62102"/>
              <a:gd name="adj2" fmla="val 208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296"/>
            <a:ext cx="800354" cy="3196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77" b="1" dirty="0" smtClean="0">
                <a:solidFill>
                  <a:srgbClr val="002060"/>
                </a:solidFill>
              </a:rPr>
              <a:t>（補足）</a:t>
            </a:r>
            <a:endParaRPr lang="ja-JP" altLang="en-US" sz="1477" b="1" dirty="0">
              <a:solidFill>
                <a:srgbClr val="00206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1663908" y="5069850"/>
            <a:ext cx="584617" cy="356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736659" y="4713261"/>
            <a:ext cx="584617" cy="356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471562" y="2103562"/>
            <a:ext cx="3563271" cy="95410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注：水力発電、太陽光発電、原子力発電などでは</a:t>
            </a:r>
            <a:r>
              <a:rPr lang="en-US" altLang="ja-JP" sz="1400" dirty="0" smtClean="0"/>
              <a:t>CO2</a:t>
            </a:r>
            <a:r>
              <a:rPr lang="ja-JP" altLang="en-US" sz="1400" dirty="0"/>
              <a:t>は</a:t>
            </a:r>
            <a:r>
              <a:rPr lang="ja-JP" altLang="en-US" sz="1400" dirty="0" smtClean="0"/>
              <a:t>でません。ただし、国内の電気は</a:t>
            </a:r>
            <a:endParaRPr lang="en-US" altLang="ja-JP" sz="1400" dirty="0" smtClean="0"/>
          </a:p>
          <a:p>
            <a:r>
              <a:rPr lang="ja-JP" altLang="en-US" sz="1400" dirty="0" smtClean="0"/>
              <a:t>いろいろな発電方法が混ざっているため、</a:t>
            </a:r>
            <a:r>
              <a:rPr lang="en-US" altLang="ja-JP" sz="1400" dirty="0" smtClean="0"/>
              <a:t>CO2</a:t>
            </a:r>
            <a:r>
              <a:rPr lang="ja-JP" altLang="en-US" sz="1400" dirty="0" smtClean="0"/>
              <a:t> が出ているのです。</a:t>
            </a:r>
            <a:endParaRPr lang="en-US" altLang="ja-JP" sz="1400" dirty="0" smtClean="0"/>
          </a:p>
        </p:txBody>
      </p:sp>
      <p:sp>
        <p:nvSpPr>
          <p:cNvPr id="22" name="右矢印 21"/>
          <p:cNvSpPr/>
          <p:nvPr/>
        </p:nvSpPr>
        <p:spPr>
          <a:xfrm>
            <a:off x="7689751" y="4713261"/>
            <a:ext cx="584617" cy="356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11" descr="C:\Users\mizuno\AppData\Local\Microsoft\Windows\Temporary Internet Files\Content.IE5\BACEFRCP\MC90033249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106" y="4470311"/>
            <a:ext cx="1165176" cy="1374732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8271187" y="3384101"/>
            <a:ext cx="671015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使う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3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0177" y="1136166"/>
            <a:ext cx="8637323" cy="112080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都市ガスは</a:t>
            </a:r>
            <a:r>
              <a:rPr lang="ja-JP" altLang="en-US" dirty="0" smtClean="0"/>
              <a:t>メタン（</a:t>
            </a:r>
            <a:r>
              <a:rPr lang="en-US" altLang="ja-JP" dirty="0" smtClean="0"/>
              <a:t>CH</a:t>
            </a:r>
            <a:r>
              <a:rPr lang="en-US" altLang="ja-JP" sz="1600" dirty="0" smtClean="0">
                <a:latin typeface="Calibri" panose="020F0502020204030204" pitchFamily="34" charset="0"/>
              </a:rPr>
              <a:t>4</a:t>
            </a:r>
            <a:r>
              <a:rPr lang="ja-JP" altLang="en-US" dirty="0" smtClean="0"/>
              <a:t>）</a:t>
            </a:r>
            <a:r>
              <a:rPr lang="ja-JP" altLang="en-US" dirty="0"/>
              <a:t>が</a:t>
            </a:r>
            <a:r>
              <a:rPr lang="ja-JP" altLang="en-US" dirty="0" smtClean="0"/>
              <a:t>主成分の天然ガスです。</a:t>
            </a:r>
            <a:endParaRPr lang="en-US" altLang="ja-JP" dirty="0" smtClean="0"/>
          </a:p>
          <a:p>
            <a:r>
              <a:rPr kumimoji="1" lang="ja-JP" altLang="en-US" dirty="0" smtClean="0"/>
              <a:t>プロパンガスは</a:t>
            </a:r>
            <a:r>
              <a:rPr lang="ja-JP" altLang="en-US" dirty="0" smtClean="0"/>
              <a:t>プロパン</a:t>
            </a:r>
            <a:r>
              <a:rPr lang="ja-JP" altLang="en-US" dirty="0"/>
              <a:t>（</a:t>
            </a:r>
            <a:r>
              <a:rPr lang="en-US" altLang="ja-JP" dirty="0" smtClean="0"/>
              <a:t>C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8</a:t>
            </a:r>
            <a:r>
              <a:rPr lang="ja-JP" altLang="en-US" dirty="0" smtClean="0"/>
              <a:t>）やブタン（</a:t>
            </a:r>
            <a:r>
              <a:rPr lang="en-US" altLang="ja-JP" dirty="0"/>
              <a:t>C</a:t>
            </a:r>
            <a:r>
              <a:rPr lang="en-US" altLang="ja-JP" baseline="-25000" dirty="0"/>
              <a:t>4</a:t>
            </a:r>
            <a:r>
              <a:rPr lang="en-US" altLang="ja-JP" dirty="0"/>
              <a:t>H</a:t>
            </a:r>
            <a:r>
              <a:rPr lang="en-US" altLang="ja-JP" baseline="-25000" dirty="0"/>
              <a:t>10 </a:t>
            </a:r>
            <a:r>
              <a:rPr lang="ja-JP" altLang="en-US" dirty="0" smtClean="0"/>
              <a:t>）</a:t>
            </a:r>
            <a:r>
              <a:rPr lang="ja-JP" altLang="en-US" dirty="0"/>
              <a:t>が</a:t>
            </a:r>
            <a:r>
              <a:rPr lang="ja-JP" altLang="en-US" dirty="0" smtClean="0"/>
              <a:t>主成分の液化</a:t>
            </a:r>
            <a:r>
              <a:rPr lang="ja-JP" altLang="en-US" dirty="0"/>
              <a:t>石油</a:t>
            </a:r>
            <a:r>
              <a:rPr lang="ja-JP" altLang="en-US" dirty="0" smtClean="0"/>
              <a:t>ガスです。</a:t>
            </a:r>
            <a:endParaRPr lang="en-US" altLang="ja-JP" dirty="0"/>
          </a:p>
          <a:p>
            <a:r>
              <a:rPr kumimoji="1" lang="ja-JP" altLang="en-US" dirty="0" smtClean="0"/>
              <a:t>これらの燃料は炭素（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）が含まれているので、燃やすことで</a:t>
            </a:r>
            <a:r>
              <a:rPr kumimoji="1" lang="en-US" altLang="ja-JP" dirty="0" smtClean="0"/>
              <a:t>CO</a:t>
            </a:r>
            <a:r>
              <a:rPr kumimoji="1" lang="en-US" altLang="ja-JP" sz="1800" dirty="0" smtClean="0"/>
              <a:t>2</a:t>
            </a:r>
            <a:r>
              <a:rPr lang="ja-JP" altLang="en-US" dirty="0" smtClean="0"/>
              <a:t>が出てきます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00177" y="380904"/>
            <a:ext cx="8549937" cy="39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 smtClean="0"/>
              <a:t>都市ガスやプロパンガスを使うと</a:t>
            </a:r>
            <a:r>
              <a:rPr lang="en-US" altLang="ja-JP" sz="3200" dirty="0" smtClean="0"/>
              <a:t>CO</a:t>
            </a:r>
            <a:r>
              <a:rPr lang="en-US" altLang="ja-JP" sz="2400" dirty="0" smtClean="0"/>
              <a:t>2</a:t>
            </a:r>
            <a:r>
              <a:rPr lang="ja-JP" altLang="en-US" sz="3200" dirty="0" smtClean="0"/>
              <a:t>が出る理由</a:t>
            </a:r>
            <a:endParaRPr lang="ja-JP" altLang="en-US" sz="3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0" y="83296"/>
            <a:ext cx="800354" cy="3196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77" b="1" dirty="0" smtClean="0">
                <a:solidFill>
                  <a:srgbClr val="002060"/>
                </a:solidFill>
              </a:rPr>
              <a:t>（補足）</a:t>
            </a:r>
            <a:endParaRPr lang="ja-JP" altLang="en-US" sz="1477" b="1" dirty="0">
              <a:solidFill>
                <a:srgbClr val="00206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82" y="3847875"/>
            <a:ext cx="1905000" cy="1771650"/>
          </a:xfrm>
          <a:prstGeom prst="rect">
            <a:avLst/>
          </a:prstGeom>
        </p:spPr>
      </p:pic>
      <p:sp>
        <p:nvSpPr>
          <p:cNvPr id="12" name="円柱 11"/>
          <p:cNvSpPr/>
          <p:nvPr/>
        </p:nvSpPr>
        <p:spPr>
          <a:xfrm>
            <a:off x="5778264" y="6084437"/>
            <a:ext cx="1702192" cy="61064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42" y="4011196"/>
            <a:ext cx="2489720" cy="174280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994" y="3847875"/>
            <a:ext cx="2208628" cy="1656472"/>
          </a:xfrm>
          <a:prstGeom prst="rect">
            <a:avLst/>
          </a:prstGeom>
        </p:spPr>
      </p:pic>
      <p:sp>
        <p:nvSpPr>
          <p:cNvPr id="32" name="フリーフォーム 31"/>
          <p:cNvSpPr/>
          <p:nvPr/>
        </p:nvSpPr>
        <p:spPr>
          <a:xfrm>
            <a:off x="3685735" y="5162844"/>
            <a:ext cx="2729133" cy="641348"/>
          </a:xfrm>
          <a:custGeom>
            <a:avLst/>
            <a:gdLst>
              <a:gd name="connsiteX0" fmla="*/ 0 w 2447779"/>
              <a:gd name="connsiteY0" fmla="*/ 0 h 1176199"/>
              <a:gd name="connsiteX1" fmla="*/ 576776 w 2447779"/>
              <a:gd name="connsiteY1" fmla="*/ 295422 h 1176199"/>
              <a:gd name="connsiteX2" fmla="*/ 1125416 w 2447779"/>
              <a:gd name="connsiteY2" fmla="*/ 970671 h 1176199"/>
              <a:gd name="connsiteX3" fmla="*/ 1955409 w 2447779"/>
              <a:gd name="connsiteY3" fmla="*/ 1167619 h 1176199"/>
              <a:gd name="connsiteX4" fmla="*/ 2363372 w 2447779"/>
              <a:gd name="connsiteY4" fmla="*/ 745588 h 1176199"/>
              <a:gd name="connsiteX5" fmla="*/ 2447779 w 2447779"/>
              <a:gd name="connsiteY5" fmla="*/ 168812 h 11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779" h="1176199">
                <a:moveTo>
                  <a:pt x="0" y="0"/>
                </a:moveTo>
                <a:cubicBezTo>
                  <a:pt x="194603" y="66822"/>
                  <a:pt x="389207" y="133644"/>
                  <a:pt x="576776" y="295422"/>
                </a:cubicBezTo>
                <a:cubicBezTo>
                  <a:pt x="764345" y="457201"/>
                  <a:pt x="895644" y="825305"/>
                  <a:pt x="1125416" y="970671"/>
                </a:cubicBezTo>
                <a:cubicBezTo>
                  <a:pt x="1355188" y="1116037"/>
                  <a:pt x="1749083" y="1205133"/>
                  <a:pt x="1955409" y="1167619"/>
                </a:cubicBezTo>
                <a:cubicBezTo>
                  <a:pt x="2161735" y="1130105"/>
                  <a:pt x="2281310" y="912056"/>
                  <a:pt x="2363372" y="745588"/>
                </a:cubicBezTo>
                <a:cubicBezTo>
                  <a:pt x="2445434" y="579120"/>
                  <a:pt x="2446606" y="373966"/>
                  <a:pt x="2447779" y="168812"/>
                </a:cubicBezTo>
              </a:path>
            </a:pathLst>
          </a:custGeom>
          <a:noFill/>
          <a:ln w="127000"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803108" y="3646649"/>
            <a:ext cx="1367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/>
              <a:t>都市ガス</a:t>
            </a:r>
            <a:endParaRPr lang="en-US" altLang="ja-JP" sz="24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5920152" y="6282823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/>
              <a:t>プロパンガス</a:t>
            </a:r>
            <a:endParaRPr lang="ja-JP" altLang="en-US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35" y="5131763"/>
            <a:ext cx="2540459" cy="1905345"/>
          </a:xfrm>
          <a:prstGeom prst="rect">
            <a:avLst/>
          </a:prstGeom>
        </p:spPr>
      </p:pic>
      <p:sp>
        <p:nvSpPr>
          <p:cNvPr id="39" name="フリーフォーム 38"/>
          <p:cNvSpPr/>
          <p:nvPr/>
        </p:nvSpPr>
        <p:spPr>
          <a:xfrm rot="14021472">
            <a:off x="6593693" y="5728169"/>
            <a:ext cx="943405" cy="94574"/>
          </a:xfrm>
          <a:custGeom>
            <a:avLst/>
            <a:gdLst>
              <a:gd name="connsiteX0" fmla="*/ 0 w 2447779"/>
              <a:gd name="connsiteY0" fmla="*/ 0 h 1176199"/>
              <a:gd name="connsiteX1" fmla="*/ 576776 w 2447779"/>
              <a:gd name="connsiteY1" fmla="*/ 295422 h 1176199"/>
              <a:gd name="connsiteX2" fmla="*/ 1125416 w 2447779"/>
              <a:gd name="connsiteY2" fmla="*/ 970671 h 1176199"/>
              <a:gd name="connsiteX3" fmla="*/ 1955409 w 2447779"/>
              <a:gd name="connsiteY3" fmla="*/ 1167619 h 1176199"/>
              <a:gd name="connsiteX4" fmla="*/ 2363372 w 2447779"/>
              <a:gd name="connsiteY4" fmla="*/ 745588 h 1176199"/>
              <a:gd name="connsiteX5" fmla="*/ 2447779 w 2447779"/>
              <a:gd name="connsiteY5" fmla="*/ 168812 h 117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7779" h="1176199">
                <a:moveTo>
                  <a:pt x="0" y="0"/>
                </a:moveTo>
                <a:cubicBezTo>
                  <a:pt x="194603" y="66822"/>
                  <a:pt x="389207" y="133644"/>
                  <a:pt x="576776" y="295422"/>
                </a:cubicBezTo>
                <a:cubicBezTo>
                  <a:pt x="764345" y="457201"/>
                  <a:pt x="895644" y="825305"/>
                  <a:pt x="1125416" y="970671"/>
                </a:cubicBezTo>
                <a:cubicBezTo>
                  <a:pt x="1355188" y="1116037"/>
                  <a:pt x="1749083" y="1205133"/>
                  <a:pt x="1955409" y="1167619"/>
                </a:cubicBezTo>
                <a:cubicBezTo>
                  <a:pt x="2161735" y="1130105"/>
                  <a:pt x="2281310" y="912056"/>
                  <a:pt x="2363372" y="745588"/>
                </a:cubicBezTo>
                <a:cubicBezTo>
                  <a:pt x="2445434" y="579120"/>
                  <a:pt x="2446606" y="373966"/>
                  <a:pt x="2447779" y="168812"/>
                </a:cubicBezTo>
              </a:path>
            </a:pathLst>
          </a:custGeom>
          <a:noFill/>
          <a:ln w="127000"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柱 39"/>
          <p:cNvSpPr/>
          <p:nvPr/>
        </p:nvSpPr>
        <p:spPr>
          <a:xfrm>
            <a:off x="2694255" y="5775456"/>
            <a:ext cx="956827" cy="96862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石油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3625385" y="5766205"/>
            <a:ext cx="956827" cy="968620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精製</a:t>
            </a:r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4652862" y="6250515"/>
            <a:ext cx="1125402" cy="21697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800354" y="2869810"/>
            <a:ext cx="7484013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雲形吹き出し 17"/>
          <p:cNvSpPr/>
          <p:nvPr/>
        </p:nvSpPr>
        <p:spPr>
          <a:xfrm>
            <a:off x="7333031" y="4214144"/>
            <a:ext cx="1392702" cy="786035"/>
          </a:xfrm>
          <a:prstGeom prst="cloudCallout">
            <a:avLst>
              <a:gd name="adj1" fmla="val -28999"/>
              <a:gd name="adj2" fmla="val 88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7056327" y="5268805"/>
            <a:ext cx="973055" cy="44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燃やす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861599" y="640351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/>
              <a:t>原油</a:t>
            </a:r>
            <a:endParaRPr lang="en-US" altLang="ja-JP" b="1" dirty="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123" y="5131764"/>
            <a:ext cx="2540459" cy="1905345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1005433" y="647319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/>
              <a:t>原油</a:t>
            </a:r>
            <a:endParaRPr lang="en-US" altLang="ja-JP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812484" y="4981540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 smtClean="0"/>
              <a:t>天然ガス</a:t>
            </a:r>
            <a:endParaRPr lang="en-US" altLang="ja-JP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3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500" y="374978"/>
            <a:ext cx="7943850" cy="73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富士ポップ" panose="040F0709000000000000" pitchFamily="49" charset="-128"/>
              </a:rPr>
              <a:t>「水道」　はどこで電気が使われているのでしょう。</a:t>
            </a:r>
            <a:endParaRPr kumimoji="0" lang="en-US" altLang="ja-JP" sz="2400" b="1" dirty="0">
              <a:solidFill>
                <a:srgbClr val="000099"/>
              </a:solidFill>
              <a:latin typeface="Arial" panose="020B0604020202020204" pitchFamily="34" charset="0"/>
              <a:ea typeface="富士ポップ" panose="040F0709000000000000" pitchFamily="49" charset="-128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846" dirty="0" smtClean="0">
                <a:latin typeface="Arial" panose="020B0604020202020204" pitchFamily="34" charset="0"/>
              </a:rPr>
              <a:t>　　　</a:t>
            </a:r>
            <a:endParaRPr kumimoji="0" lang="en-US" altLang="ja-JP" sz="1846" dirty="0" smtClean="0">
              <a:latin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2C9-9187-42FE-8A5B-8629B2A9B369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735931">
            <a:off x="5608562" y="4275684"/>
            <a:ext cx="332994" cy="632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クリックすると新しいウィンドウで開きます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0" y="1182557"/>
            <a:ext cx="8089387" cy="37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99673" y="6363216"/>
            <a:ext cx="4455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Arial" panose="020B0604020202020204" pitchFamily="34" charset="0"/>
              </a:rPr>
              <a:t>沼田市</a:t>
            </a:r>
            <a:r>
              <a:rPr lang="ja-JP" altLang="en-US" sz="1200" dirty="0" smtClean="0">
                <a:latin typeface="Arial" panose="020B0604020202020204" pitchFamily="34" charset="0"/>
              </a:rPr>
              <a:t>ホームページ</a:t>
            </a:r>
            <a:endParaRPr lang="en-US" altLang="ja-JP" sz="12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1200" dirty="0">
                <a:latin typeface="Arial" panose="020B0604020202020204" pitchFamily="34" charset="0"/>
              </a:rPr>
              <a:t>https://</a:t>
            </a:r>
            <a:r>
              <a:rPr lang="en-US" altLang="ja-JP" sz="1200" dirty="0" smtClean="0">
                <a:latin typeface="Arial" panose="020B0604020202020204" pitchFamily="34" charset="0"/>
              </a:rPr>
              <a:t>www.city.numata.gunma.jp/life/jousui/01.html</a:t>
            </a:r>
            <a:endParaRPr lang="en-US" altLang="ja-JP" sz="1200" dirty="0">
              <a:latin typeface="Arial" panose="020B0604020202020204" pitchFamily="34" charset="0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10442" y="5138290"/>
            <a:ext cx="8065965" cy="1085563"/>
          </a:xfrm>
          <a:prstGeom prst="wedgeRoundRectCallout">
            <a:avLst>
              <a:gd name="adj1" fmla="val -2894"/>
              <a:gd name="adj2" fmla="val -98706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水を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浄化した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り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水道水を供給するとき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に使うポンプなどを動かすために</a:t>
            </a:r>
            <a:endParaRPr kumimoji="0" lang="en-US" altLang="ja-JP" sz="1846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電気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を使う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。⇒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kumimoji="0" lang="en-US" altLang="ja-JP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CO2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が出る</a:t>
            </a:r>
          </a:p>
        </p:txBody>
      </p:sp>
    </p:spTree>
    <p:extLst>
      <p:ext uri="{BB962C8B-B14F-4D97-AF65-F5344CB8AC3E}">
        <p14:creationId xmlns:p14="http://schemas.microsoft.com/office/powerpoint/2010/main" val="575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2918" y="201060"/>
            <a:ext cx="7872412" cy="73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ea typeface="富士ポップ" panose="040F0709000000000000" pitchFamily="49" charset="-128"/>
              </a:rPr>
              <a:t>「下水」　はどこで電気が使われているのでしょう。</a:t>
            </a:r>
            <a:endParaRPr kumimoji="0" lang="en-US" altLang="ja-JP" sz="2400" b="1" dirty="0">
              <a:solidFill>
                <a:srgbClr val="000099"/>
              </a:solidFill>
              <a:latin typeface="Arial" panose="020B0604020202020204" pitchFamily="34" charset="0"/>
              <a:ea typeface="富士ポップ" panose="040F0709000000000000" pitchFamily="49" charset="-128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846" dirty="0">
                <a:latin typeface="Arial" panose="020B0604020202020204" pitchFamily="34" charset="0"/>
              </a:rPr>
              <a:t>この</a:t>
            </a:r>
            <a:r>
              <a:rPr kumimoji="0" lang="ja-JP" altLang="ja-JP" sz="1846" dirty="0">
                <a:latin typeface="Arial" panose="020B0604020202020204" pitchFamily="34" charset="0"/>
              </a:rPr>
              <a:t>図は</a:t>
            </a:r>
            <a:r>
              <a:rPr kumimoji="0" lang="ja-JP" altLang="ja-JP" sz="1846" dirty="0" smtClean="0">
                <a:latin typeface="Arial" panose="020B0604020202020204" pitchFamily="34" charset="0"/>
              </a:rPr>
              <a:t>、下水の</a:t>
            </a:r>
            <a:r>
              <a:rPr kumimoji="0" lang="ja-JP" altLang="en-US" sz="1846" dirty="0" smtClean="0">
                <a:latin typeface="Arial" panose="020B0604020202020204" pitchFamily="34" charset="0"/>
              </a:rPr>
              <a:t>処理</a:t>
            </a:r>
            <a:r>
              <a:rPr kumimoji="0" lang="ja-JP" altLang="ja-JP" sz="1846" dirty="0" smtClean="0">
                <a:latin typeface="Arial" panose="020B0604020202020204" pitchFamily="34" charset="0"/>
              </a:rPr>
              <a:t>を</a:t>
            </a:r>
            <a:r>
              <a:rPr kumimoji="0" lang="ja-JP" altLang="ja-JP" sz="1846" dirty="0">
                <a:latin typeface="Arial" panose="020B0604020202020204" pitchFamily="34" charset="0"/>
              </a:rPr>
              <a:t>簡単に表したものです。</a:t>
            </a:r>
            <a:endParaRPr kumimoji="0" lang="en-US" altLang="ja-JP" sz="1846" dirty="0">
              <a:latin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72C9-9187-42FE-8A5B-8629B2A9B369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動作設定ボタン: 戻る 2">
            <a:hlinkClick r:id="rId3" action="ppaction://hlinksldjump" highlightClick="1"/>
          </p:cNvPr>
          <p:cNvSpPr/>
          <p:nvPr/>
        </p:nvSpPr>
        <p:spPr>
          <a:xfrm>
            <a:off x="8758238" y="6515100"/>
            <a:ext cx="385762" cy="3429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17670" y="5414461"/>
            <a:ext cx="8817660" cy="777657"/>
          </a:xfrm>
          <a:prstGeom prst="wedgeRoundRectCallout">
            <a:avLst>
              <a:gd name="adj1" fmla="val -11018"/>
              <a:gd name="adj2" fmla="val -596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汚れた水を処理する際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に使うポンプなどを動かすため電気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使う⇒</a:t>
            </a:r>
            <a:r>
              <a:rPr kumimoji="0" lang="en-US" altLang="ja-JP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CO2</a:t>
            </a:r>
            <a:r>
              <a:rPr kumimoji="0" lang="ja-JP" altLang="en-US" sz="1846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出る。</a:t>
            </a:r>
            <a:endParaRPr kumimoji="0" lang="en-US" altLang="ja-JP" sz="1846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0" lang="en-US" altLang="ja-JP" sz="1846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下水処理ではその他に</a:t>
            </a:r>
            <a:r>
              <a:rPr kumimoji="0" lang="en-US" altLang="ja-JP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N2O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や</a:t>
            </a:r>
            <a:r>
              <a:rPr kumimoji="0" lang="en-US" altLang="ja-JP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CH4</a:t>
            </a:r>
            <a:r>
              <a:rPr kumimoji="0" lang="ja-JP" altLang="en-US" sz="1846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などの温室効果ガスが発生します。</a:t>
            </a:r>
            <a:endParaRPr kumimoji="0" lang="ja-JP" altLang="en-US" sz="1846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794638" y="2702904"/>
            <a:ext cx="1326623" cy="255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下水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rot="1309159">
            <a:off x="5904267" y="2468270"/>
            <a:ext cx="332994" cy="632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 descr="http://suidoukouji.jp/zyougesuidou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7" t="-1758" r="411" b="71308"/>
          <a:stretch/>
        </p:blipFill>
        <p:spPr bwMode="auto">
          <a:xfrm>
            <a:off x="156088" y="1392007"/>
            <a:ext cx="2743200" cy="11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クリックすると新しいウィンドウで開きます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08" y="1464199"/>
            <a:ext cx="6078768" cy="34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7" y="5265442"/>
            <a:ext cx="1714500" cy="1209675"/>
          </a:xfrm>
          <a:prstGeom prst="rect">
            <a:avLst/>
          </a:prstGeom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17452" y="258293"/>
            <a:ext cx="8145193" cy="39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工場で“もの”を作ったり加工すると、</a:t>
            </a:r>
            <a:r>
              <a:rPr lang="en-US" altLang="ja-JP" sz="2800" dirty="0" smtClean="0"/>
              <a:t>CO</a:t>
            </a:r>
            <a:r>
              <a:rPr lang="en-US" altLang="ja-JP" sz="2000" dirty="0" smtClean="0"/>
              <a:t>2</a:t>
            </a:r>
            <a:r>
              <a:rPr lang="ja-JP" altLang="en-US" sz="2800" dirty="0" smtClean="0"/>
              <a:t>が出る理由</a:t>
            </a:r>
            <a:endParaRPr lang="ja-JP" altLang="en-US" sz="28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3619" y="1001441"/>
            <a:ext cx="8575636" cy="155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/>
              <a:t>　⇒　</a:t>
            </a:r>
            <a:r>
              <a:rPr lang="ja-JP" altLang="en-US" dirty="0"/>
              <a:t>“もの”を作るために機械を動かす。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　　　　機械を動かすときに電気を使う　⇒　</a:t>
            </a:r>
            <a:r>
              <a:rPr lang="en-US" altLang="ja-JP" dirty="0" smtClean="0"/>
              <a:t>CO</a:t>
            </a:r>
            <a:r>
              <a:rPr lang="en-US" altLang="ja-JP" sz="1800" dirty="0" smtClean="0"/>
              <a:t>2</a:t>
            </a:r>
            <a:r>
              <a:rPr lang="ja-JP" altLang="en-US" dirty="0" smtClean="0"/>
              <a:t>がでる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⇒　精製するために熱や電気を使う（鉄、アルミニウム、銅な</a:t>
            </a:r>
            <a:r>
              <a:rPr lang="ja-JP" altLang="en-US" dirty="0"/>
              <a:t>ど</a:t>
            </a:r>
            <a:r>
              <a:rPr lang="ja-JP" altLang="en-US" dirty="0" smtClean="0"/>
              <a:t>）、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　</a:t>
            </a:r>
            <a:r>
              <a:rPr lang="ja-JP" altLang="en-US" dirty="0"/>
              <a:t>　</a:t>
            </a:r>
            <a:r>
              <a:rPr lang="ja-JP" altLang="en-US" dirty="0" smtClean="0"/>
              <a:t>　　石炭や天然ガスを燃やす（</a:t>
            </a:r>
            <a:r>
              <a:rPr lang="en-US" altLang="ja-JP" dirty="0" smtClean="0"/>
              <a:t>CO</a:t>
            </a:r>
            <a:r>
              <a:rPr lang="en-US" altLang="ja-JP" sz="1800" dirty="0" smtClean="0"/>
              <a:t>2</a:t>
            </a:r>
            <a:r>
              <a:rPr lang="ja-JP" altLang="en-US" dirty="0" smtClean="0"/>
              <a:t>が出る）、</a:t>
            </a:r>
            <a:endParaRPr lang="en-US" altLang="ja-JP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887069" y="4834221"/>
            <a:ext cx="1658870" cy="1173714"/>
            <a:chOff x="0" y="0"/>
            <a:chExt cx="1385495" cy="967022"/>
          </a:xfrm>
        </p:grpSpPr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19873" y="133708"/>
              <a:ext cx="1365622" cy="414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0" y="0"/>
              <a:ext cx="1349352" cy="96702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7" y="4826503"/>
            <a:ext cx="1628775" cy="16287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0" y="98474"/>
            <a:ext cx="827238" cy="3196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77" b="1" dirty="0" smtClean="0">
                <a:solidFill>
                  <a:srgbClr val="002060"/>
                </a:solidFill>
              </a:rPr>
              <a:t>（補足）</a:t>
            </a:r>
            <a:endParaRPr lang="ja-JP" altLang="en-US" sz="1477" b="1" dirty="0">
              <a:solidFill>
                <a:srgbClr val="002060"/>
              </a:solidFill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417284" y="3763920"/>
            <a:ext cx="1105358" cy="621979"/>
          </a:xfrm>
          <a:prstGeom prst="cloudCallout">
            <a:avLst>
              <a:gd name="adj1" fmla="val 4341"/>
              <a:gd name="adj2" fmla="val 1131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93207" y="4798267"/>
            <a:ext cx="1441572" cy="6378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発電所：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発電する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81" y="3781312"/>
            <a:ext cx="2572115" cy="2572115"/>
          </a:xfrm>
          <a:prstGeom prst="rect">
            <a:avLst/>
          </a:prstGeom>
        </p:spPr>
      </p:pic>
      <p:sp>
        <p:nvSpPr>
          <p:cNvPr id="16" name="雲形吹き出し 15"/>
          <p:cNvSpPr/>
          <p:nvPr/>
        </p:nvSpPr>
        <p:spPr>
          <a:xfrm>
            <a:off x="4567744" y="3771809"/>
            <a:ext cx="1105358" cy="621979"/>
          </a:xfrm>
          <a:prstGeom prst="cloudCallout">
            <a:avLst>
              <a:gd name="adj1" fmla="val -55475"/>
              <a:gd name="adj2" fmla="val 95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4681909" y="4517418"/>
            <a:ext cx="1392249" cy="580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化石燃料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使う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61661" y="6290451"/>
            <a:ext cx="1708166" cy="369332"/>
          </a:xfrm>
          <a:prstGeom prst="rect">
            <a:avLst/>
          </a:prstGeom>
          <a:noFill/>
        </p:spPr>
        <p:txBody>
          <a:bodyPr wrap="square" lIns="0" rIns="0" anchor="ctr" anchorCtr="0">
            <a:spAutoFit/>
          </a:bodyPr>
          <a:lstStyle/>
          <a:p>
            <a:r>
              <a:rPr lang="ja-JP" altLang="en-US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製品を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作る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93381" y="5586087"/>
            <a:ext cx="1394437" cy="5658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工場：　　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電気を使う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332218" y="3908601"/>
            <a:ext cx="2657037" cy="1341894"/>
          </a:xfrm>
          <a:prstGeom prst="wedgeRoundRectCallout">
            <a:avLst>
              <a:gd name="adj1" fmla="val -55426"/>
              <a:gd name="adj2" fmla="val 847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製品そのものから</a:t>
            </a:r>
            <a:r>
              <a:rPr kumimoji="1" lang="en-US" altLang="ja-JP" dirty="0" smtClean="0"/>
              <a:t>CO</a:t>
            </a:r>
            <a:r>
              <a:rPr kumimoji="1" lang="en-US" altLang="ja-JP" sz="1600" dirty="0" smtClean="0"/>
              <a:t>2</a:t>
            </a:r>
            <a:r>
              <a:rPr kumimoji="1" lang="ja-JP" altLang="en-US" dirty="0" smtClean="0"/>
              <a:t>が出ていなくても、それが作られる時に</a:t>
            </a:r>
            <a:r>
              <a:rPr kumimoji="1" lang="en-US" altLang="ja-JP" dirty="0" smtClean="0"/>
              <a:t>CO</a:t>
            </a:r>
            <a:r>
              <a:rPr kumimoji="1" lang="en-US" altLang="ja-JP" sz="1600" dirty="0" smtClean="0"/>
              <a:t>2</a:t>
            </a:r>
            <a:r>
              <a:rPr kumimoji="1" lang="ja-JP" altLang="en-US" dirty="0" smtClean="0"/>
              <a:t>が</a:t>
            </a:r>
            <a:r>
              <a:rPr lang="ja-JP" altLang="en-US" dirty="0"/>
              <a:t>出</a:t>
            </a:r>
            <a:r>
              <a:rPr lang="ja-JP" altLang="en-US" dirty="0" smtClean="0"/>
              <a:t>てい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717452" y="3108960"/>
            <a:ext cx="7484013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0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492933" y="88061"/>
            <a:ext cx="3697154" cy="39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乗り物から</a:t>
            </a:r>
            <a:r>
              <a:rPr lang="en-US" altLang="ja-JP" sz="2400" dirty="0" smtClean="0"/>
              <a:t>CO</a:t>
            </a:r>
            <a:r>
              <a:rPr lang="en-US" altLang="ja-JP" sz="2000" dirty="0" smtClean="0"/>
              <a:t>2</a:t>
            </a:r>
            <a:r>
              <a:rPr lang="ja-JP" altLang="en-US" sz="2400" dirty="0" smtClean="0"/>
              <a:t>が出る理由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28561" y="5028102"/>
            <a:ext cx="6592176" cy="13661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水素燃料車（将来）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2000" dirty="0" smtClean="0"/>
              <a:t>⇒　</a:t>
            </a:r>
            <a:r>
              <a:rPr lang="ja-JP" altLang="en-US" sz="2000" dirty="0"/>
              <a:t>水素を燃料として</a:t>
            </a:r>
            <a:r>
              <a:rPr lang="ja-JP" altLang="en-US" sz="2000" dirty="0" smtClean="0"/>
              <a:t>使う。水素は燃えると水（</a:t>
            </a:r>
            <a:r>
              <a:rPr lang="en-US" altLang="ja-JP" sz="2000" dirty="0" smtClean="0"/>
              <a:t>H</a:t>
            </a:r>
            <a:r>
              <a:rPr lang="en-US" altLang="ja-JP" sz="1600" dirty="0" smtClean="0"/>
              <a:t>2</a:t>
            </a:r>
            <a:r>
              <a:rPr lang="en-US" altLang="ja-JP" sz="2000" dirty="0" smtClean="0"/>
              <a:t>O</a:t>
            </a:r>
            <a:r>
              <a:rPr lang="ja-JP" altLang="en-US" sz="2000" dirty="0" smtClean="0"/>
              <a:t>）となる。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水素を天然ガスなどの原料から取り出すときに</a:t>
            </a:r>
            <a:r>
              <a:rPr lang="en-US" altLang="ja-JP" sz="2000" dirty="0" smtClean="0"/>
              <a:t>CO</a:t>
            </a:r>
            <a:r>
              <a:rPr lang="en-US" altLang="ja-JP" sz="1400" dirty="0" smtClean="0"/>
              <a:t>2</a:t>
            </a:r>
            <a:r>
              <a:rPr lang="ja-JP" altLang="en-US" sz="2000" dirty="0" smtClean="0"/>
              <a:t>が出</a:t>
            </a:r>
            <a:r>
              <a:rPr lang="ja-JP" altLang="en-US" sz="2000" dirty="0"/>
              <a:t>る</a:t>
            </a:r>
            <a:r>
              <a:rPr lang="ja-JP" altLang="en-US" sz="2000" dirty="0" smtClean="0"/>
              <a:t>。</a:t>
            </a:r>
            <a:r>
              <a:rPr lang="ja-JP" altLang="en-US" dirty="0" smtClean="0"/>
              <a:t>　　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9827" y="0"/>
            <a:ext cx="1019331" cy="4047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補足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29316" y="1143706"/>
            <a:ext cx="7762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sz="2000" dirty="0"/>
              <a:t>⇒　</a:t>
            </a:r>
            <a:r>
              <a:rPr lang="ja-JP" altLang="en-US" sz="2000" dirty="0" smtClean="0"/>
              <a:t>エンジンを動かすための燃料は石油（ガソリン、軽油、灯油など）。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燃料を燃やすことで</a:t>
            </a:r>
            <a:r>
              <a:rPr lang="en-US" altLang="ja-JP" sz="2000" dirty="0" smtClean="0"/>
              <a:t>CO</a:t>
            </a:r>
            <a:r>
              <a:rPr lang="en-US" altLang="ja-JP" dirty="0" smtClean="0"/>
              <a:t>2</a:t>
            </a:r>
            <a:r>
              <a:rPr lang="ja-JP" altLang="en-US" sz="2000" dirty="0" smtClean="0"/>
              <a:t>が出る。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182617" y="1919848"/>
            <a:ext cx="8008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ハイブリッド車</a:t>
            </a:r>
            <a:r>
              <a:rPr lang="ja-JP" altLang="en-US" sz="2000" dirty="0"/>
              <a:t>　　</a:t>
            </a:r>
            <a:endParaRPr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dirty="0"/>
              <a:t>　ハイブリッド車はガソリンの他に電気も使う</a:t>
            </a:r>
            <a:r>
              <a:rPr lang="ja-JP" altLang="en-US" sz="2000" dirty="0" smtClean="0"/>
              <a:t>。電気</a:t>
            </a:r>
            <a:r>
              <a:rPr lang="ja-JP" altLang="en-US" sz="2000" dirty="0"/>
              <a:t>は燃料電池から</a:t>
            </a:r>
            <a:r>
              <a:rPr lang="ja-JP" altLang="en-US" sz="2000" dirty="0" smtClean="0"/>
              <a:t>とり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だす。燃料</a:t>
            </a:r>
            <a:r>
              <a:rPr lang="ja-JP" altLang="en-US" sz="2000" dirty="0"/>
              <a:t>電池を作るときに</a:t>
            </a:r>
            <a:r>
              <a:rPr lang="en-US" altLang="ja-JP" sz="2000" dirty="0"/>
              <a:t>CO</a:t>
            </a:r>
            <a:r>
              <a:rPr lang="en-US" altLang="ja-JP" dirty="0"/>
              <a:t>2</a:t>
            </a:r>
            <a:r>
              <a:rPr lang="ja-JP" altLang="en-US" sz="2000" dirty="0" smtClean="0"/>
              <a:t>が出る。</a:t>
            </a:r>
            <a:endParaRPr lang="en-US" altLang="ja-JP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428561" y="3104633"/>
            <a:ext cx="7455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電気</a:t>
            </a:r>
            <a:r>
              <a:rPr lang="ja-JP" altLang="en-US" sz="2400" dirty="0" smtClean="0"/>
              <a:t>自動車</a:t>
            </a:r>
            <a:r>
              <a:rPr lang="ja-JP" altLang="en-US" sz="2000" dirty="0"/>
              <a:t>　　</a:t>
            </a:r>
            <a:endParaRPr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dirty="0"/>
              <a:t>　電気自動車の電気は、発電所で出来た電気を</a:t>
            </a:r>
            <a:r>
              <a:rPr lang="ja-JP" altLang="en-US" sz="2000" dirty="0" smtClean="0"/>
              <a:t>使う。</a:t>
            </a:r>
            <a:endParaRPr lang="en-US" altLang="ja-JP" sz="2000" dirty="0"/>
          </a:p>
          <a:p>
            <a:r>
              <a:rPr lang="ja-JP" altLang="en-US" sz="2000" dirty="0"/>
              <a:t>　　　</a:t>
            </a:r>
            <a:r>
              <a:rPr lang="ja-JP" altLang="en-US" sz="2000" dirty="0" smtClean="0"/>
              <a:t>発電所</a:t>
            </a:r>
            <a:r>
              <a:rPr lang="ja-JP" altLang="en-US" sz="2000" dirty="0"/>
              <a:t>で</a:t>
            </a:r>
            <a:r>
              <a:rPr lang="en-US" altLang="ja-JP" sz="2000" dirty="0"/>
              <a:t>CO</a:t>
            </a:r>
            <a:r>
              <a:rPr lang="en-US" altLang="ja-JP" dirty="0"/>
              <a:t>2</a:t>
            </a:r>
            <a:r>
              <a:rPr lang="ja-JP" altLang="en-US" sz="2000" dirty="0" smtClean="0"/>
              <a:t>が出る。</a:t>
            </a:r>
            <a:endParaRPr lang="en-US" altLang="ja-JP" sz="2000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太陽光発電や風力発電を利用をすれば</a:t>
            </a:r>
            <a:r>
              <a:rPr lang="en-US" altLang="ja-JP" sz="2000" dirty="0" smtClean="0"/>
              <a:t>CO</a:t>
            </a:r>
            <a:r>
              <a:rPr lang="en-US" altLang="ja-JP" sz="1600" dirty="0" smtClean="0"/>
              <a:t>2</a:t>
            </a:r>
            <a:r>
              <a:rPr lang="ja-JP" altLang="en-US" sz="2000" dirty="0" smtClean="0"/>
              <a:t>はかなり少ない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pic>
        <p:nvPicPr>
          <p:cNvPr id="1026" name="Picture 2" descr="http://ord.yahoo.co.jp/o/image/SIG=122gegqsl/EXP=1442046309;_ylc=X3IDMgRmc3QDMARpZHgDMARvaWQDQU5kOUdjU2xQVlJTNVhFV3NGWUNBRVkwZXhPczQ3cUt5cVl1R2s4cElEME1aUzVWNmdzSmFhSDBGbXQtWFEEcAM0NE9QNDRLazQ0T1c0NE9xNDRPRDQ0T0o2THVLSU9PQ3BPT0RxZU9DdWVPRGlBLS0EcG9zAzExBHNlYwNzaHcEc2xrA3Jp/**http%3a/illpop.com/img_illust/car/t_eco_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" y="1972130"/>
            <a:ext cx="1132503" cy="11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413571" y="747217"/>
            <a:ext cx="3697154" cy="396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/>
              <a:t>乗用車・トラック・飛行機</a:t>
            </a:r>
            <a:endParaRPr lang="ja-JP" altLang="en-US" sz="2400" dirty="0"/>
          </a:p>
        </p:txBody>
      </p:sp>
      <p:pic>
        <p:nvPicPr>
          <p:cNvPr id="1028" name="Picture 4" descr="http://ord.yahoo.co.jp/o/image/SIG=11snoafpa/EXP=1442046640;_ylc=X3IDMgRmc3QDMARpZHgDMARvaWQDQU5kOUdjVFFhQzg5cVJlUzBDSzB2enNLcnUwRHlqZGlBXzZ0N0RwdTJtVWxvT213SE5NODhQel9RRktxblVJBHADNlp1NzVyQ1g2SWVxNVl1VjZMdUtJT09DcE9PRHFlT0N1ZU9EaUEtLQRwb3MDMgRzZWMDc2h3BHNsawNyaQ--/**http%3a/bsoza.com/ill_topic/evcar_a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" y="3481698"/>
            <a:ext cx="1150825" cy="6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rd.yahoo.co.jp/o/image/SIG=12la0hm8h/EXP=1442046745;_ylc=X3IDMgRmc3QDMARpZHgDMARvaWQDQU5kOUdjUWdZUG04Q1F1V2g1V1FZbEl6Tm5yS3hzYWVtWjdUUElrSHFJSlN3S3BOZUFpbFltcS1RVm5xSDdzBHADNDRPSTQ0T3A0NE9ENDRLdklPT0NwT09EcWVPQ3VlT0RpQS0tBHBvcwMzNwRzZWMDc2h3BHNsawNyaQ--/**http%3a/iconhoihoi.oops.jp/sozai/icon/158-workcar2/icon_3g_1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798"/>
            <a:ext cx="1165815" cy="11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1" r="-241"/>
          <a:stretch/>
        </p:blipFill>
        <p:spPr>
          <a:xfrm>
            <a:off x="0" y="5039919"/>
            <a:ext cx="1482767" cy="95477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8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15187" y="3943899"/>
            <a:ext cx="1404156" cy="1021769"/>
            <a:chOff x="90909" y="13063"/>
            <a:chExt cx="1619250" cy="182841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40448" y="13063"/>
              <a:ext cx="1502928" cy="1828416"/>
              <a:chOff x="-164352" y="13063"/>
              <a:chExt cx="1502928" cy="1828416"/>
            </a:xfrm>
          </p:grpSpPr>
          <p:pic>
            <p:nvPicPr>
              <p:cNvPr id="7" name="図 6" descr="C:\Users\mizuno\AppData\Local\Microsoft\Windows\Temporary Internet Files\Content.IE5\6CACFRLR\MC900112836[1]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8" y="547863"/>
                <a:ext cx="1335848" cy="12936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-164352" y="13063"/>
                <a:ext cx="1325999" cy="2848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defRPr/>
                </a:pPr>
                <a:r>
                  <a:rPr kumimoji="0" lang="ja-JP" altLang="en-US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玉ねぎ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円/楕円 5"/>
            <p:cNvSpPr/>
            <p:nvPr/>
          </p:nvSpPr>
          <p:spPr>
            <a:xfrm>
              <a:off x="90909" y="297876"/>
              <a:ext cx="1619250" cy="100012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87521" y="5407457"/>
            <a:ext cx="1609269" cy="1148898"/>
            <a:chOff x="0" y="0"/>
            <a:chExt cx="1809750" cy="135255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96544" y="30120"/>
              <a:ext cx="932180" cy="1176655"/>
              <a:chOff x="1269" y="-36555"/>
              <a:chExt cx="932180" cy="1176655"/>
            </a:xfrm>
          </p:grpSpPr>
          <p:sp>
            <p:nvSpPr>
              <p:cNvPr id="12" name="大波 7"/>
              <p:cNvSpPr/>
              <p:nvPr/>
            </p:nvSpPr>
            <p:spPr>
              <a:xfrm>
                <a:off x="293677" y="379300"/>
                <a:ext cx="639771" cy="318135"/>
              </a:xfrm>
              <a:custGeom>
                <a:avLst/>
                <a:gdLst>
                  <a:gd name="connsiteX0" fmla="*/ 0 w 477520"/>
                  <a:gd name="connsiteY0" fmla="*/ 0 h 487680"/>
                  <a:gd name="connsiteX1" fmla="*/ 477520 w 477520"/>
                  <a:gd name="connsiteY1" fmla="*/ 0 h 487680"/>
                  <a:gd name="connsiteX2" fmla="*/ 477520 w 477520"/>
                  <a:gd name="connsiteY2" fmla="*/ 487680 h 487680"/>
                  <a:gd name="connsiteX3" fmla="*/ 0 w 477520"/>
                  <a:gd name="connsiteY3" fmla="*/ 487680 h 487680"/>
                  <a:gd name="connsiteX4" fmla="*/ 0 w 477520"/>
                  <a:gd name="connsiteY4" fmla="*/ 0 h 487680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49593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2159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2159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87630 w 477520"/>
                  <a:gd name="connsiteY4" fmla="*/ 29337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27305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2440"/>
                  <a:gd name="connsiteY0" fmla="*/ 43180 h 594995"/>
                  <a:gd name="connsiteX1" fmla="*/ 361950 w 472440"/>
                  <a:gd name="connsiteY1" fmla="*/ 0 h 594995"/>
                  <a:gd name="connsiteX2" fmla="*/ 472440 w 472440"/>
                  <a:gd name="connsiteY2" fmla="*/ 506730 h 594995"/>
                  <a:gd name="connsiteX3" fmla="*/ 27305 w 472440"/>
                  <a:gd name="connsiteY3" fmla="*/ 594995 h 594995"/>
                  <a:gd name="connsiteX4" fmla="*/ 27305 w 472440"/>
                  <a:gd name="connsiteY4" fmla="*/ 290830 h 594995"/>
                  <a:gd name="connsiteX5" fmla="*/ 0 w 472440"/>
                  <a:gd name="connsiteY5" fmla="*/ 43180 h 594995"/>
                  <a:gd name="connsiteX0" fmla="*/ 0 w 509112"/>
                  <a:gd name="connsiteY0" fmla="*/ 43180 h 594995"/>
                  <a:gd name="connsiteX1" fmla="*/ 361950 w 509112"/>
                  <a:gd name="connsiteY1" fmla="*/ 0 h 594995"/>
                  <a:gd name="connsiteX2" fmla="*/ 477520 w 509112"/>
                  <a:gd name="connsiteY2" fmla="*/ 219075 h 594995"/>
                  <a:gd name="connsiteX3" fmla="*/ 472440 w 509112"/>
                  <a:gd name="connsiteY3" fmla="*/ 506730 h 594995"/>
                  <a:gd name="connsiteX4" fmla="*/ 27305 w 509112"/>
                  <a:gd name="connsiteY4" fmla="*/ 594995 h 594995"/>
                  <a:gd name="connsiteX5" fmla="*/ 27305 w 509112"/>
                  <a:gd name="connsiteY5" fmla="*/ 290830 h 594995"/>
                  <a:gd name="connsiteX6" fmla="*/ 0 w 509112"/>
                  <a:gd name="connsiteY6" fmla="*/ 43180 h 594995"/>
                  <a:gd name="connsiteX0" fmla="*/ 0 w 509112"/>
                  <a:gd name="connsiteY0" fmla="*/ 45720 h 597535"/>
                  <a:gd name="connsiteX1" fmla="*/ 387713 w 509112"/>
                  <a:gd name="connsiteY1" fmla="*/ 0 h 597535"/>
                  <a:gd name="connsiteX2" fmla="*/ 477520 w 509112"/>
                  <a:gd name="connsiteY2" fmla="*/ 221615 h 597535"/>
                  <a:gd name="connsiteX3" fmla="*/ 472440 w 509112"/>
                  <a:gd name="connsiteY3" fmla="*/ 509270 h 597535"/>
                  <a:gd name="connsiteX4" fmla="*/ 27305 w 509112"/>
                  <a:gd name="connsiteY4" fmla="*/ 597535 h 597535"/>
                  <a:gd name="connsiteX5" fmla="*/ 27305 w 509112"/>
                  <a:gd name="connsiteY5" fmla="*/ 293370 h 597535"/>
                  <a:gd name="connsiteX6" fmla="*/ 0 w 509112"/>
                  <a:gd name="connsiteY6" fmla="*/ 45720 h 597535"/>
                  <a:gd name="connsiteX0" fmla="*/ 0 w 507536"/>
                  <a:gd name="connsiteY0" fmla="*/ 45720 h 597535"/>
                  <a:gd name="connsiteX1" fmla="*/ 387713 w 507536"/>
                  <a:gd name="connsiteY1" fmla="*/ 0 h 597535"/>
                  <a:gd name="connsiteX2" fmla="*/ 472883 w 507536"/>
                  <a:gd name="connsiteY2" fmla="*/ 221615 h 597535"/>
                  <a:gd name="connsiteX3" fmla="*/ 472440 w 507536"/>
                  <a:gd name="connsiteY3" fmla="*/ 509270 h 597535"/>
                  <a:gd name="connsiteX4" fmla="*/ 27305 w 507536"/>
                  <a:gd name="connsiteY4" fmla="*/ 597535 h 597535"/>
                  <a:gd name="connsiteX5" fmla="*/ 27305 w 507536"/>
                  <a:gd name="connsiteY5" fmla="*/ 293370 h 597535"/>
                  <a:gd name="connsiteX6" fmla="*/ 0 w 507536"/>
                  <a:gd name="connsiteY6" fmla="*/ 45720 h 597535"/>
                  <a:gd name="connsiteX0" fmla="*/ 0 w 507643"/>
                  <a:gd name="connsiteY0" fmla="*/ 45720 h 597535"/>
                  <a:gd name="connsiteX1" fmla="*/ 387713 w 507643"/>
                  <a:gd name="connsiteY1" fmla="*/ 0 h 597535"/>
                  <a:gd name="connsiteX2" fmla="*/ 472883 w 507643"/>
                  <a:gd name="connsiteY2" fmla="*/ 221615 h 597535"/>
                  <a:gd name="connsiteX3" fmla="*/ 472599 w 507643"/>
                  <a:gd name="connsiteY3" fmla="*/ 597535 h 597535"/>
                  <a:gd name="connsiteX4" fmla="*/ 27305 w 507643"/>
                  <a:gd name="connsiteY4" fmla="*/ 597535 h 597535"/>
                  <a:gd name="connsiteX5" fmla="*/ 27305 w 507643"/>
                  <a:gd name="connsiteY5" fmla="*/ 293370 h 597535"/>
                  <a:gd name="connsiteX6" fmla="*/ 0 w 507643"/>
                  <a:gd name="connsiteY6" fmla="*/ 45720 h 597535"/>
                  <a:gd name="connsiteX0" fmla="*/ 0 w 477729"/>
                  <a:gd name="connsiteY0" fmla="*/ 45720 h 597535"/>
                  <a:gd name="connsiteX1" fmla="*/ 387713 w 477729"/>
                  <a:gd name="connsiteY1" fmla="*/ 0 h 597535"/>
                  <a:gd name="connsiteX2" fmla="*/ 472883 w 477729"/>
                  <a:gd name="connsiteY2" fmla="*/ 221615 h 597535"/>
                  <a:gd name="connsiteX3" fmla="*/ 387562 w 477729"/>
                  <a:gd name="connsiteY3" fmla="*/ 597535 h 597535"/>
                  <a:gd name="connsiteX4" fmla="*/ 27305 w 477729"/>
                  <a:gd name="connsiteY4" fmla="*/ 597535 h 597535"/>
                  <a:gd name="connsiteX5" fmla="*/ 27305 w 477729"/>
                  <a:gd name="connsiteY5" fmla="*/ 293370 h 597535"/>
                  <a:gd name="connsiteX6" fmla="*/ 0 w 477729"/>
                  <a:gd name="connsiteY6" fmla="*/ 45720 h 5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729" h="597535">
                    <a:moveTo>
                      <a:pt x="0" y="45720"/>
                    </a:moveTo>
                    <a:cubicBezTo>
                      <a:pt x="158750" y="21802"/>
                      <a:pt x="267063" y="14393"/>
                      <a:pt x="387713" y="0"/>
                    </a:cubicBezTo>
                    <a:cubicBezTo>
                      <a:pt x="460738" y="30903"/>
                      <a:pt x="454468" y="137160"/>
                      <a:pt x="472883" y="221615"/>
                    </a:cubicBezTo>
                    <a:cubicBezTo>
                      <a:pt x="491298" y="306070"/>
                      <a:pt x="456036" y="536469"/>
                      <a:pt x="387562" y="597535"/>
                    </a:cubicBezTo>
                    <a:lnTo>
                      <a:pt x="27305" y="597535"/>
                    </a:lnTo>
                    <a:lnTo>
                      <a:pt x="27305" y="293370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r>
                  <a:rPr kumimoji="0" lang="ja-JP" altLang="en-US" sz="2400" kern="100" dirty="0">
                    <a:solidFill>
                      <a:sysClr val="windowText" lastClr="000000"/>
                    </a:solidFill>
                    <a:latin typeface="Century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米</a:t>
                </a:r>
                <a:endParaRPr kumimoji="0" lang="ja-JP" altLang="en-US" sz="2400" kern="100" dirty="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1269" y="-36555"/>
                <a:ext cx="932180" cy="1176655"/>
                <a:chOff x="184784" y="-36555"/>
                <a:chExt cx="932180" cy="1176655"/>
              </a:xfrm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auto">
                <a:xfrm>
                  <a:off x="354965" y="220980"/>
                  <a:ext cx="133350" cy="807085"/>
                </a:xfrm>
                <a:custGeom>
                  <a:avLst/>
                  <a:gdLst>
                    <a:gd name="T0" fmla="*/ 64 w 210"/>
                    <a:gd name="T1" fmla="*/ 64 h 1271"/>
                    <a:gd name="T2" fmla="*/ 117 w 210"/>
                    <a:gd name="T3" fmla="*/ 172 h 1271"/>
                    <a:gd name="T4" fmla="*/ 149 w 210"/>
                    <a:gd name="T5" fmla="*/ 289 h 1271"/>
                    <a:gd name="T6" fmla="*/ 169 w 210"/>
                    <a:gd name="T7" fmla="*/ 412 h 1271"/>
                    <a:gd name="T8" fmla="*/ 191 w 210"/>
                    <a:gd name="T9" fmla="*/ 555 h 1271"/>
                    <a:gd name="T10" fmla="*/ 206 w 210"/>
                    <a:gd name="T11" fmla="*/ 711 h 1271"/>
                    <a:gd name="T12" fmla="*/ 210 w 210"/>
                    <a:gd name="T13" fmla="*/ 867 h 1271"/>
                    <a:gd name="T14" fmla="*/ 204 w 210"/>
                    <a:gd name="T15" fmla="*/ 1022 h 1271"/>
                    <a:gd name="T16" fmla="*/ 193 w 210"/>
                    <a:gd name="T17" fmla="*/ 1119 h 1271"/>
                    <a:gd name="T18" fmla="*/ 186 w 210"/>
                    <a:gd name="T19" fmla="*/ 1155 h 1271"/>
                    <a:gd name="T20" fmla="*/ 176 w 210"/>
                    <a:gd name="T21" fmla="*/ 1189 h 1271"/>
                    <a:gd name="T22" fmla="*/ 161 w 210"/>
                    <a:gd name="T23" fmla="*/ 1221 h 1271"/>
                    <a:gd name="T24" fmla="*/ 147 w 210"/>
                    <a:gd name="T25" fmla="*/ 1241 h 1271"/>
                    <a:gd name="T26" fmla="*/ 139 w 210"/>
                    <a:gd name="T27" fmla="*/ 1252 h 1271"/>
                    <a:gd name="T28" fmla="*/ 130 w 210"/>
                    <a:gd name="T29" fmla="*/ 1261 h 1271"/>
                    <a:gd name="T30" fmla="*/ 120 w 210"/>
                    <a:gd name="T31" fmla="*/ 1267 h 1271"/>
                    <a:gd name="T32" fmla="*/ 98 w 210"/>
                    <a:gd name="T33" fmla="*/ 1271 h 1271"/>
                    <a:gd name="T34" fmla="*/ 64 w 210"/>
                    <a:gd name="T35" fmla="*/ 1269 h 1271"/>
                    <a:gd name="T36" fmla="*/ 32 w 210"/>
                    <a:gd name="T37" fmla="*/ 1260 h 1271"/>
                    <a:gd name="T38" fmla="*/ 10 w 210"/>
                    <a:gd name="T39" fmla="*/ 1251 h 1271"/>
                    <a:gd name="T40" fmla="*/ 1 w 210"/>
                    <a:gd name="T41" fmla="*/ 1235 h 1271"/>
                    <a:gd name="T42" fmla="*/ 11 w 210"/>
                    <a:gd name="T43" fmla="*/ 1224 h 1271"/>
                    <a:gd name="T44" fmla="*/ 23 w 210"/>
                    <a:gd name="T45" fmla="*/ 1228 h 1271"/>
                    <a:gd name="T46" fmla="*/ 45 w 210"/>
                    <a:gd name="T47" fmla="*/ 1235 h 1271"/>
                    <a:gd name="T48" fmla="*/ 73 w 210"/>
                    <a:gd name="T49" fmla="*/ 1241 h 1271"/>
                    <a:gd name="T50" fmla="*/ 98 w 210"/>
                    <a:gd name="T51" fmla="*/ 1244 h 1271"/>
                    <a:gd name="T52" fmla="*/ 121 w 210"/>
                    <a:gd name="T53" fmla="*/ 1230 h 1271"/>
                    <a:gd name="T54" fmla="*/ 143 w 210"/>
                    <a:gd name="T55" fmla="*/ 1197 h 1271"/>
                    <a:gd name="T56" fmla="*/ 158 w 210"/>
                    <a:gd name="T57" fmla="*/ 1155 h 1271"/>
                    <a:gd name="T58" fmla="*/ 166 w 210"/>
                    <a:gd name="T59" fmla="*/ 1110 h 1271"/>
                    <a:gd name="T60" fmla="*/ 176 w 210"/>
                    <a:gd name="T61" fmla="*/ 1019 h 1271"/>
                    <a:gd name="T62" fmla="*/ 181 w 210"/>
                    <a:gd name="T63" fmla="*/ 879 h 1271"/>
                    <a:gd name="T64" fmla="*/ 179 w 210"/>
                    <a:gd name="T65" fmla="*/ 755 h 1271"/>
                    <a:gd name="T66" fmla="*/ 174 w 210"/>
                    <a:gd name="T67" fmla="*/ 649 h 1271"/>
                    <a:gd name="T68" fmla="*/ 163 w 210"/>
                    <a:gd name="T69" fmla="*/ 544 h 1271"/>
                    <a:gd name="T70" fmla="*/ 147 w 210"/>
                    <a:gd name="T71" fmla="*/ 438 h 1271"/>
                    <a:gd name="T72" fmla="*/ 127 w 210"/>
                    <a:gd name="T73" fmla="*/ 337 h 1271"/>
                    <a:gd name="T74" fmla="*/ 106 w 210"/>
                    <a:gd name="T75" fmla="*/ 241 h 1271"/>
                    <a:gd name="T76" fmla="*/ 79 w 210"/>
                    <a:gd name="T77" fmla="*/ 148 h 1271"/>
                    <a:gd name="T78" fmla="*/ 37 w 210"/>
                    <a:gd name="T79" fmla="*/ 63 h 1271"/>
                    <a:gd name="T80" fmla="*/ 3 w 210"/>
                    <a:gd name="T81" fmla="*/ 18 h 1271"/>
                    <a:gd name="T82" fmla="*/ 0 w 210"/>
                    <a:gd name="T83" fmla="*/ 6 h 1271"/>
                    <a:gd name="T84" fmla="*/ 8 w 210"/>
                    <a:gd name="T85" fmla="*/ 0 h 1271"/>
                    <a:gd name="T86" fmla="*/ 24 w 210"/>
                    <a:gd name="T87" fmla="*/ 10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0" h="1271">
                      <a:moveTo>
                        <a:pt x="27" y="13"/>
                      </a:moveTo>
                      <a:lnTo>
                        <a:pt x="64" y="64"/>
                      </a:lnTo>
                      <a:lnTo>
                        <a:pt x="94" y="116"/>
                      </a:lnTo>
                      <a:lnTo>
                        <a:pt x="117" y="172"/>
                      </a:lnTo>
                      <a:lnTo>
                        <a:pt x="135" y="229"/>
                      </a:lnTo>
                      <a:lnTo>
                        <a:pt x="149" y="289"/>
                      </a:lnTo>
                      <a:lnTo>
                        <a:pt x="160" y="349"/>
                      </a:lnTo>
                      <a:lnTo>
                        <a:pt x="169" y="412"/>
                      </a:lnTo>
                      <a:lnTo>
                        <a:pt x="179" y="475"/>
                      </a:lnTo>
                      <a:lnTo>
                        <a:pt x="191" y="555"/>
                      </a:lnTo>
                      <a:lnTo>
                        <a:pt x="200" y="633"/>
                      </a:lnTo>
                      <a:lnTo>
                        <a:pt x="206" y="711"/>
                      </a:lnTo>
                      <a:lnTo>
                        <a:pt x="209" y="790"/>
                      </a:lnTo>
                      <a:lnTo>
                        <a:pt x="210" y="867"/>
                      </a:lnTo>
                      <a:lnTo>
                        <a:pt x="208" y="945"/>
                      </a:lnTo>
                      <a:lnTo>
                        <a:pt x="204" y="1022"/>
                      </a:lnTo>
                      <a:lnTo>
                        <a:pt x="196" y="1101"/>
                      </a:lnTo>
                      <a:lnTo>
                        <a:pt x="193" y="1119"/>
                      </a:lnTo>
                      <a:lnTo>
                        <a:pt x="190" y="1137"/>
                      </a:lnTo>
                      <a:lnTo>
                        <a:pt x="186" y="1155"/>
                      </a:lnTo>
                      <a:lnTo>
                        <a:pt x="182" y="1172"/>
                      </a:lnTo>
                      <a:lnTo>
                        <a:pt x="176" y="1189"/>
                      </a:lnTo>
                      <a:lnTo>
                        <a:pt x="169" y="1205"/>
                      </a:lnTo>
                      <a:lnTo>
                        <a:pt x="161" y="1221"/>
                      </a:lnTo>
                      <a:lnTo>
                        <a:pt x="151" y="1237"/>
                      </a:lnTo>
                      <a:lnTo>
                        <a:pt x="147" y="1241"/>
                      </a:lnTo>
                      <a:lnTo>
                        <a:pt x="144" y="1247"/>
                      </a:lnTo>
                      <a:lnTo>
                        <a:pt x="139" y="1252"/>
                      </a:lnTo>
                      <a:lnTo>
                        <a:pt x="135" y="1256"/>
                      </a:lnTo>
                      <a:lnTo>
                        <a:pt x="130" y="1261"/>
                      </a:lnTo>
                      <a:lnTo>
                        <a:pt x="126" y="1264"/>
                      </a:lnTo>
                      <a:lnTo>
                        <a:pt x="120" y="1267"/>
                      </a:lnTo>
                      <a:lnTo>
                        <a:pt x="114" y="1269"/>
                      </a:lnTo>
                      <a:lnTo>
                        <a:pt x="98" y="1271"/>
                      </a:lnTo>
                      <a:lnTo>
                        <a:pt x="82" y="1271"/>
                      </a:lnTo>
                      <a:lnTo>
                        <a:pt x="64" y="1269"/>
                      </a:lnTo>
                      <a:lnTo>
                        <a:pt x="48" y="1264"/>
                      </a:lnTo>
                      <a:lnTo>
                        <a:pt x="32" y="1260"/>
                      </a:lnTo>
                      <a:lnTo>
                        <a:pt x="19" y="1255"/>
                      </a:lnTo>
                      <a:lnTo>
                        <a:pt x="10" y="1251"/>
                      </a:lnTo>
                      <a:lnTo>
                        <a:pt x="6" y="1247"/>
                      </a:lnTo>
                      <a:lnTo>
                        <a:pt x="1" y="1235"/>
                      </a:lnTo>
                      <a:lnTo>
                        <a:pt x="4" y="1227"/>
                      </a:lnTo>
                      <a:lnTo>
                        <a:pt x="11" y="1224"/>
                      </a:lnTo>
                      <a:lnTo>
                        <a:pt x="17" y="1226"/>
                      </a:lnTo>
                      <a:lnTo>
                        <a:pt x="23" y="1228"/>
                      </a:lnTo>
                      <a:lnTo>
                        <a:pt x="32" y="1231"/>
                      </a:lnTo>
                      <a:lnTo>
                        <a:pt x="45" y="1235"/>
                      </a:lnTo>
                      <a:lnTo>
                        <a:pt x="58" y="1238"/>
                      </a:lnTo>
                      <a:lnTo>
                        <a:pt x="73" y="1241"/>
                      </a:lnTo>
                      <a:lnTo>
                        <a:pt x="87" y="1243"/>
                      </a:lnTo>
                      <a:lnTo>
                        <a:pt x="98" y="1244"/>
                      </a:lnTo>
                      <a:lnTo>
                        <a:pt x="106" y="1241"/>
                      </a:lnTo>
                      <a:lnTo>
                        <a:pt x="121" y="1230"/>
                      </a:lnTo>
                      <a:lnTo>
                        <a:pt x="133" y="1215"/>
                      </a:lnTo>
                      <a:lnTo>
                        <a:pt x="143" y="1197"/>
                      </a:lnTo>
                      <a:lnTo>
                        <a:pt x="151" y="1176"/>
                      </a:lnTo>
                      <a:lnTo>
                        <a:pt x="158" y="1155"/>
                      </a:lnTo>
                      <a:lnTo>
                        <a:pt x="162" y="1132"/>
                      </a:lnTo>
                      <a:lnTo>
                        <a:pt x="166" y="1110"/>
                      </a:lnTo>
                      <a:lnTo>
                        <a:pt x="169" y="1089"/>
                      </a:lnTo>
                      <a:lnTo>
                        <a:pt x="176" y="1019"/>
                      </a:lnTo>
                      <a:lnTo>
                        <a:pt x="179" y="948"/>
                      </a:lnTo>
                      <a:lnTo>
                        <a:pt x="181" y="879"/>
                      </a:lnTo>
                      <a:lnTo>
                        <a:pt x="181" y="809"/>
                      </a:lnTo>
                      <a:lnTo>
                        <a:pt x="179" y="755"/>
                      </a:lnTo>
                      <a:lnTo>
                        <a:pt x="177" y="703"/>
                      </a:lnTo>
                      <a:lnTo>
                        <a:pt x="174" y="649"/>
                      </a:lnTo>
                      <a:lnTo>
                        <a:pt x="169" y="597"/>
                      </a:lnTo>
                      <a:lnTo>
                        <a:pt x="163" y="544"/>
                      </a:lnTo>
                      <a:lnTo>
                        <a:pt x="157" y="492"/>
                      </a:lnTo>
                      <a:lnTo>
                        <a:pt x="147" y="438"/>
                      </a:lnTo>
                      <a:lnTo>
                        <a:pt x="137" y="386"/>
                      </a:lnTo>
                      <a:lnTo>
                        <a:pt x="127" y="337"/>
                      </a:lnTo>
                      <a:lnTo>
                        <a:pt x="118" y="289"/>
                      </a:lnTo>
                      <a:lnTo>
                        <a:pt x="106" y="241"/>
                      </a:lnTo>
                      <a:lnTo>
                        <a:pt x="95" y="194"/>
                      </a:lnTo>
                      <a:lnTo>
                        <a:pt x="79" y="148"/>
                      </a:lnTo>
                      <a:lnTo>
                        <a:pt x="61" y="105"/>
                      </a:lnTo>
                      <a:lnTo>
                        <a:pt x="37" y="63"/>
                      </a:lnTo>
                      <a:lnTo>
                        <a:pt x="7" y="23"/>
                      </a:lnTo>
                      <a:lnTo>
                        <a:pt x="3" y="18"/>
                      </a:lnTo>
                      <a:lnTo>
                        <a:pt x="1" y="11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8" y="0"/>
                      </a:lnTo>
                      <a:lnTo>
                        <a:pt x="17" y="5"/>
                      </a:lnTo>
                      <a:lnTo>
                        <a:pt x="24" y="1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Freeform 7"/>
                <p:cNvSpPr>
                  <a:spLocks/>
                </p:cNvSpPr>
                <p:nvPr/>
              </p:nvSpPr>
              <p:spPr bwMode="auto">
                <a:xfrm>
                  <a:off x="184784" y="-36555"/>
                  <a:ext cx="932180" cy="1176655"/>
                </a:xfrm>
                <a:custGeom>
                  <a:avLst/>
                  <a:gdLst>
                    <a:gd name="T0" fmla="*/ 1277 w 1468"/>
                    <a:gd name="T1" fmla="*/ 366 h 1853"/>
                    <a:gd name="T2" fmla="*/ 1212 w 1468"/>
                    <a:gd name="T3" fmla="*/ 261 h 1853"/>
                    <a:gd name="T4" fmla="*/ 1168 w 1468"/>
                    <a:gd name="T5" fmla="*/ 215 h 1853"/>
                    <a:gd name="T6" fmla="*/ 1159 w 1468"/>
                    <a:gd name="T7" fmla="*/ 179 h 1853"/>
                    <a:gd name="T8" fmla="*/ 1201 w 1468"/>
                    <a:gd name="T9" fmla="*/ 96 h 1853"/>
                    <a:gd name="T10" fmla="*/ 1156 w 1468"/>
                    <a:gd name="T11" fmla="*/ 18 h 1853"/>
                    <a:gd name="T12" fmla="*/ 1109 w 1468"/>
                    <a:gd name="T13" fmla="*/ 1 h 1853"/>
                    <a:gd name="T14" fmla="*/ 1023 w 1468"/>
                    <a:gd name="T15" fmla="*/ 9 h 1853"/>
                    <a:gd name="T16" fmla="*/ 819 w 1468"/>
                    <a:gd name="T17" fmla="*/ 30 h 1853"/>
                    <a:gd name="T18" fmla="*/ 483 w 1468"/>
                    <a:gd name="T19" fmla="*/ 64 h 1853"/>
                    <a:gd name="T20" fmla="*/ 275 w 1468"/>
                    <a:gd name="T21" fmla="*/ 84 h 1853"/>
                    <a:gd name="T22" fmla="*/ 193 w 1468"/>
                    <a:gd name="T23" fmla="*/ 94 h 1853"/>
                    <a:gd name="T24" fmla="*/ 119 w 1468"/>
                    <a:gd name="T25" fmla="*/ 116 h 1853"/>
                    <a:gd name="T26" fmla="*/ 109 w 1468"/>
                    <a:gd name="T27" fmla="*/ 226 h 1853"/>
                    <a:gd name="T28" fmla="*/ 109 w 1468"/>
                    <a:gd name="T29" fmla="*/ 297 h 1853"/>
                    <a:gd name="T30" fmla="*/ 0 w 1468"/>
                    <a:gd name="T31" fmla="*/ 847 h 1853"/>
                    <a:gd name="T32" fmla="*/ 131 w 1468"/>
                    <a:gd name="T33" fmla="*/ 1664 h 1853"/>
                    <a:gd name="T34" fmla="*/ 284 w 1468"/>
                    <a:gd name="T35" fmla="*/ 1772 h 1853"/>
                    <a:gd name="T36" fmla="*/ 428 w 1468"/>
                    <a:gd name="T37" fmla="*/ 1834 h 1853"/>
                    <a:gd name="T38" fmla="*/ 527 w 1468"/>
                    <a:gd name="T39" fmla="*/ 1853 h 1853"/>
                    <a:gd name="T40" fmla="*/ 636 w 1468"/>
                    <a:gd name="T41" fmla="*/ 1846 h 1853"/>
                    <a:gd name="T42" fmla="*/ 848 w 1468"/>
                    <a:gd name="T43" fmla="*/ 1818 h 1853"/>
                    <a:gd name="T44" fmla="*/ 1101 w 1468"/>
                    <a:gd name="T45" fmla="*/ 1774 h 1853"/>
                    <a:gd name="T46" fmla="*/ 1315 w 1468"/>
                    <a:gd name="T47" fmla="*/ 1725 h 1853"/>
                    <a:gd name="T48" fmla="*/ 1402 w 1468"/>
                    <a:gd name="T49" fmla="*/ 1672 h 1853"/>
                    <a:gd name="T50" fmla="*/ 1323 w 1468"/>
                    <a:gd name="T51" fmla="*/ 1676 h 1853"/>
                    <a:gd name="T52" fmla="*/ 1129 w 1468"/>
                    <a:gd name="T53" fmla="*/ 1721 h 1853"/>
                    <a:gd name="T54" fmla="*/ 880 w 1468"/>
                    <a:gd name="T55" fmla="*/ 1760 h 1853"/>
                    <a:gd name="T56" fmla="*/ 654 w 1468"/>
                    <a:gd name="T57" fmla="*/ 1788 h 1853"/>
                    <a:gd name="T58" fmla="*/ 501 w 1468"/>
                    <a:gd name="T59" fmla="*/ 1796 h 1853"/>
                    <a:gd name="T60" fmla="*/ 334 w 1468"/>
                    <a:gd name="T61" fmla="*/ 1736 h 1853"/>
                    <a:gd name="T62" fmla="*/ 163 w 1468"/>
                    <a:gd name="T63" fmla="*/ 1634 h 1853"/>
                    <a:gd name="T64" fmla="*/ 61 w 1468"/>
                    <a:gd name="T65" fmla="*/ 1227 h 1853"/>
                    <a:gd name="T66" fmla="*/ 131 w 1468"/>
                    <a:gd name="T67" fmla="*/ 315 h 1853"/>
                    <a:gd name="T68" fmla="*/ 178 w 1468"/>
                    <a:gd name="T69" fmla="*/ 280 h 1853"/>
                    <a:gd name="T70" fmla="*/ 260 w 1468"/>
                    <a:gd name="T71" fmla="*/ 267 h 1853"/>
                    <a:gd name="T72" fmla="*/ 277 w 1468"/>
                    <a:gd name="T73" fmla="*/ 202 h 1853"/>
                    <a:gd name="T74" fmla="*/ 225 w 1468"/>
                    <a:gd name="T75" fmla="*/ 156 h 1853"/>
                    <a:gd name="T76" fmla="*/ 194 w 1468"/>
                    <a:gd name="T77" fmla="*/ 189 h 1853"/>
                    <a:gd name="T78" fmla="*/ 225 w 1468"/>
                    <a:gd name="T79" fmla="*/ 177 h 1853"/>
                    <a:gd name="T80" fmla="*/ 218 w 1468"/>
                    <a:gd name="T81" fmla="*/ 256 h 1853"/>
                    <a:gd name="T82" fmla="*/ 135 w 1468"/>
                    <a:gd name="T83" fmla="*/ 203 h 1853"/>
                    <a:gd name="T84" fmla="*/ 167 w 1468"/>
                    <a:gd name="T85" fmla="*/ 134 h 1853"/>
                    <a:gd name="T86" fmla="*/ 290 w 1468"/>
                    <a:gd name="T87" fmla="*/ 115 h 1853"/>
                    <a:gd name="T88" fmla="*/ 421 w 1468"/>
                    <a:gd name="T89" fmla="*/ 100 h 1853"/>
                    <a:gd name="T90" fmla="*/ 651 w 1468"/>
                    <a:gd name="T91" fmla="*/ 76 h 1853"/>
                    <a:gd name="T92" fmla="*/ 891 w 1468"/>
                    <a:gd name="T93" fmla="*/ 52 h 1853"/>
                    <a:gd name="T94" fmla="*/ 1070 w 1468"/>
                    <a:gd name="T95" fmla="*/ 35 h 1853"/>
                    <a:gd name="T96" fmla="*/ 1125 w 1468"/>
                    <a:gd name="T97" fmla="*/ 34 h 1853"/>
                    <a:gd name="T98" fmla="*/ 1168 w 1468"/>
                    <a:gd name="T99" fmla="*/ 100 h 1853"/>
                    <a:gd name="T100" fmla="*/ 1125 w 1468"/>
                    <a:gd name="T101" fmla="*/ 154 h 1853"/>
                    <a:gd name="T102" fmla="*/ 970 w 1468"/>
                    <a:gd name="T103" fmla="*/ 170 h 1853"/>
                    <a:gd name="T104" fmla="*/ 711 w 1468"/>
                    <a:gd name="T105" fmla="*/ 196 h 1853"/>
                    <a:gd name="T106" fmla="*/ 428 w 1468"/>
                    <a:gd name="T107" fmla="*/ 227 h 1853"/>
                    <a:gd name="T108" fmla="*/ 326 w 1468"/>
                    <a:gd name="T109" fmla="*/ 241 h 1853"/>
                    <a:gd name="T110" fmla="*/ 943 w 1468"/>
                    <a:gd name="T111" fmla="*/ 215 h 1853"/>
                    <a:gd name="T112" fmla="*/ 1143 w 1468"/>
                    <a:gd name="T113" fmla="*/ 238 h 1853"/>
                    <a:gd name="T114" fmla="*/ 1187 w 1468"/>
                    <a:gd name="T115" fmla="*/ 290 h 1853"/>
                    <a:gd name="T116" fmla="*/ 1288 w 1468"/>
                    <a:gd name="T117" fmla="*/ 497 h 1853"/>
                    <a:gd name="T118" fmla="*/ 1386 w 1468"/>
                    <a:gd name="T119" fmla="*/ 988 h 1853"/>
                    <a:gd name="T120" fmla="*/ 1421 w 1468"/>
                    <a:gd name="T121" fmla="*/ 1544 h 1853"/>
                    <a:gd name="T122" fmla="*/ 1465 w 1468"/>
                    <a:gd name="T123" fmla="*/ 1620 h 1853"/>
                    <a:gd name="T124" fmla="*/ 1419 w 1468"/>
                    <a:gd name="T125" fmla="*/ 884 h 1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68" h="1853">
                      <a:moveTo>
                        <a:pt x="1406" y="780"/>
                      </a:moveTo>
                      <a:lnTo>
                        <a:pt x="1394" y="725"/>
                      </a:lnTo>
                      <a:lnTo>
                        <a:pt x="1380" y="666"/>
                      </a:lnTo>
                      <a:lnTo>
                        <a:pt x="1365" y="606"/>
                      </a:lnTo>
                      <a:lnTo>
                        <a:pt x="1348" y="545"/>
                      </a:lnTo>
                      <a:lnTo>
                        <a:pt x="1327" y="484"/>
                      </a:lnTo>
                      <a:lnTo>
                        <a:pt x="1304" y="424"/>
                      </a:lnTo>
                      <a:lnTo>
                        <a:pt x="1277" y="366"/>
                      </a:lnTo>
                      <a:lnTo>
                        <a:pt x="1246" y="312"/>
                      </a:lnTo>
                      <a:lnTo>
                        <a:pt x="1241" y="305"/>
                      </a:lnTo>
                      <a:lnTo>
                        <a:pt x="1237" y="298"/>
                      </a:lnTo>
                      <a:lnTo>
                        <a:pt x="1232" y="290"/>
                      </a:lnTo>
                      <a:lnTo>
                        <a:pt x="1227" y="283"/>
                      </a:lnTo>
                      <a:lnTo>
                        <a:pt x="1222" y="275"/>
                      </a:lnTo>
                      <a:lnTo>
                        <a:pt x="1217" y="268"/>
                      </a:lnTo>
                      <a:lnTo>
                        <a:pt x="1212" y="261"/>
                      </a:lnTo>
                      <a:lnTo>
                        <a:pt x="1207" y="254"/>
                      </a:lnTo>
                      <a:lnTo>
                        <a:pt x="1203" y="250"/>
                      </a:lnTo>
                      <a:lnTo>
                        <a:pt x="1198" y="244"/>
                      </a:lnTo>
                      <a:lnTo>
                        <a:pt x="1192" y="238"/>
                      </a:lnTo>
                      <a:lnTo>
                        <a:pt x="1185" y="232"/>
                      </a:lnTo>
                      <a:lnTo>
                        <a:pt x="1180" y="226"/>
                      </a:lnTo>
                      <a:lnTo>
                        <a:pt x="1174" y="219"/>
                      </a:lnTo>
                      <a:lnTo>
                        <a:pt x="1168" y="215"/>
                      </a:lnTo>
                      <a:lnTo>
                        <a:pt x="1164" y="210"/>
                      </a:lnTo>
                      <a:lnTo>
                        <a:pt x="1158" y="204"/>
                      </a:lnTo>
                      <a:lnTo>
                        <a:pt x="1153" y="199"/>
                      </a:lnTo>
                      <a:lnTo>
                        <a:pt x="1148" y="194"/>
                      </a:lnTo>
                      <a:lnTo>
                        <a:pt x="1142" y="189"/>
                      </a:lnTo>
                      <a:lnTo>
                        <a:pt x="1145" y="188"/>
                      </a:lnTo>
                      <a:lnTo>
                        <a:pt x="1151" y="185"/>
                      </a:lnTo>
                      <a:lnTo>
                        <a:pt x="1159" y="179"/>
                      </a:lnTo>
                      <a:lnTo>
                        <a:pt x="1168" y="171"/>
                      </a:lnTo>
                      <a:lnTo>
                        <a:pt x="1177" y="163"/>
                      </a:lnTo>
                      <a:lnTo>
                        <a:pt x="1185" y="155"/>
                      </a:lnTo>
                      <a:lnTo>
                        <a:pt x="1192" y="147"/>
                      </a:lnTo>
                      <a:lnTo>
                        <a:pt x="1196" y="139"/>
                      </a:lnTo>
                      <a:lnTo>
                        <a:pt x="1199" y="124"/>
                      </a:lnTo>
                      <a:lnTo>
                        <a:pt x="1201" y="110"/>
                      </a:lnTo>
                      <a:lnTo>
                        <a:pt x="1201" y="96"/>
                      </a:lnTo>
                      <a:lnTo>
                        <a:pt x="1200" y="82"/>
                      </a:lnTo>
                      <a:lnTo>
                        <a:pt x="1196" y="68"/>
                      </a:lnTo>
                      <a:lnTo>
                        <a:pt x="1190" y="56"/>
                      </a:lnTo>
                      <a:lnTo>
                        <a:pt x="1182" y="43"/>
                      </a:lnTo>
                      <a:lnTo>
                        <a:pt x="1173" y="33"/>
                      </a:lnTo>
                      <a:lnTo>
                        <a:pt x="1167" y="27"/>
                      </a:lnTo>
                      <a:lnTo>
                        <a:pt x="1161" y="23"/>
                      </a:lnTo>
                      <a:lnTo>
                        <a:pt x="1156" y="18"/>
                      </a:lnTo>
                      <a:lnTo>
                        <a:pt x="1149" y="14"/>
                      </a:lnTo>
                      <a:lnTo>
                        <a:pt x="1142" y="9"/>
                      </a:lnTo>
                      <a:lnTo>
                        <a:pt x="1134" y="6"/>
                      </a:lnTo>
                      <a:lnTo>
                        <a:pt x="1126" y="2"/>
                      </a:lnTo>
                      <a:lnTo>
                        <a:pt x="1117" y="0"/>
                      </a:lnTo>
                      <a:lnTo>
                        <a:pt x="1116" y="0"/>
                      </a:lnTo>
                      <a:lnTo>
                        <a:pt x="1113" y="0"/>
                      </a:lnTo>
                      <a:lnTo>
                        <a:pt x="1109" y="1"/>
                      </a:lnTo>
                      <a:lnTo>
                        <a:pt x="1103" y="1"/>
                      </a:lnTo>
                      <a:lnTo>
                        <a:pt x="1096" y="2"/>
                      </a:lnTo>
                      <a:lnTo>
                        <a:pt x="1087" y="3"/>
                      </a:lnTo>
                      <a:lnTo>
                        <a:pt x="1077" y="5"/>
                      </a:lnTo>
                      <a:lnTo>
                        <a:pt x="1065" y="6"/>
                      </a:lnTo>
                      <a:lnTo>
                        <a:pt x="1053" y="7"/>
                      </a:lnTo>
                      <a:lnTo>
                        <a:pt x="1038" y="8"/>
                      </a:lnTo>
                      <a:lnTo>
                        <a:pt x="1023" y="9"/>
                      </a:lnTo>
                      <a:lnTo>
                        <a:pt x="1007" y="11"/>
                      </a:lnTo>
                      <a:lnTo>
                        <a:pt x="990" y="13"/>
                      </a:lnTo>
                      <a:lnTo>
                        <a:pt x="972" y="15"/>
                      </a:lnTo>
                      <a:lnTo>
                        <a:pt x="952" y="16"/>
                      </a:lnTo>
                      <a:lnTo>
                        <a:pt x="932" y="18"/>
                      </a:lnTo>
                      <a:lnTo>
                        <a:pt x="896" y="22"/>
                      </a:lnTo>
                      <a:lnTo>
                        <a:pt x="858" y="25"/>
                      </a:lnTo>
                      <a:lnTo>
                        <a:pt x="819" y="30"/>
                      </a:lnTo>
                      <a:lnTo>
                        <a:pt x="778" y="33"/>
                      </a:lnTo>
                      <a:lnTo>
                        <a:pt x="737" y="38"/>
                      </a:lnTo>
                      <a:lnTo>
                        <a:pt x="695" y="42"/>
                      </a:lnTo>
                      <a:lnTo>
                        <a:pt x="652" y="47"/>
                      </a:lnTo>
                      <a:lnTo>
                        <a:pt x="610" y="50"/>
                      </a:lnTo>
                      <a:lnTo>
                        <a:pt x="567" y="55"/>
                      </a:lnTo>
                      <a:lnTo>
                        <a:pt x="524" y="59"/>
                      </a:lnTo>
                      <a:lnTo>
                        <a:pt x="483" y="64"/>
                      </a:lnTo>
                      <a:lnTo>
                        <a:pt x="443" y="67"/>
                      </a:lnTo>
                      <a:lnTo>
                        <a:pt x="404" y="72"/>
                      </a:lnTo>
                      <a:lnTo>
                        <a:pt x="366" y="75"/>
                      </a:lnTo>
                      <a:lnTo>
                        <a:pt x="331" y="79"/>
                      </a:lnTo>
                      <a:lnTo>
                        <a:pt x="298" y="82"/>
                      </a:lnTo>
                      <a:lnTo>
                        <a:pt x="291" y="83"/>
                      </a:lnTo>
                      <a:lnTo>
                        <a:pt x="283" y="83"/>
                      </a:lnTo>
                      <a:lnTo>
                        <a:pt x="275" y="84"/>
                      </a:lnTo>
                      <a:lnTo>
                        <a:pt x="266" y="86"/>
                      </a:lnTo>
                      <a:lnTo>
                        <a:pt x="257" y="87"/>
                      </a:lnTo>
                      <a:lnTo>
                        <a:pt x="249" y="88"/>
                      </a:lnTo>
                      <a:lnTo>
                        <a:pt x="242" y="88"/>
                      </a:lnTo>
                      <a:lnTo>
                        <a:pt x="235" y="89"/>
                      </a:lnTo>
                      <a:lnTo>
                        <a:pt x="219" y="90"/>
                      </a:lnTo>
                      <a:lnTo>
                        <a:pt x="205" y="92"/>
                      </a:lnTo>
                      <a:lnTo>
                        <a:pt x="193" y="94"/>
                      </a:lnTo>
                      <a:lnTo>
                        <a:pt x="181" y="95"/>
                      </a:lnTo>
                      <a:lnTo>
                        <a:pt x="173" y="95"/>
                      </a:lnTo>
                      <a:lnTo>
                        <a:pt x="167" y="96"/>
                      </a:lnTo>
                      <a:lnTo>
                        <a:pt x="163" y="97"/>
                      </a:lnTo>
                      <a:lnTo>
                        <a:pt x="162" y="97"/>
                      </a:lnTo>
                      <a:lnTo>
                        <a:pt x="147" y="100"/>
                      </a:lnTo>
                      <a:lnTo>
                        <a:pt x="132" y="107"/>
                      </a:lnTo>
                      <a:lnTo>
                        <a:pt x="119" y="116"/>
                      </a:lnTo>
                      <a:lnTo>
                        <a:pt x="109" y="128"/>
                      </a:lnTo>
                      <a:lnTo>
                        <a:pt x="101" y="143"/>
                      </a:lnTo>
                      <a:lnTo>
                        <a:pt x="96" y="160"/>
                      </a:lnTo>
                      <a:lnTo>
                        <a:pt x="95" y="178"/>
                      </a:lnTo>
                      <a:lnTo>
                        <a:pt x="98" y="199"/>
                      </a:lnTo>
                      <a:lnTo>
                        <a:pt x="100" y="209"/>
                      </a:lnTo>
                      <a:lnTo>
                        <a:pt x="104" y="218"/>
                      </a:lnTo>
                      <a:lnTo>
                        <a:pt x="109" y="226"/>
                      </a:lnTo>
                      <a:lnTo>
                        <a:pt x="115" y="233"/>
                      </a:lnTo>
                      <a:lnTo>
                        <a:pt x="121" y="240"/>
                      </a:lnTo>
                      <a:lnTo>
                        <a:pt x="127" y="245"/>
                      </a:lnTo>
                      <a:lnTo>
                        <a:pt x="134" y="252"/>
                      </a:lnTo>
                      <a:lnTo>
                        <a:pt x="141" y="258"/>
                      </a:lnTo>
                      <a:lnTo>
                        <a:pt x="132" y="268"/>
                      </a:lnTo>
                      <a:lnTo>
                        <a:pt x="122" y="282"/>
                      </a:lnTo>
                      <a:lnTo>
                        <a:pt x="109" y="297"/>
                      </a:lnTo>
                      <a:lnTo>
                        <a:pt x="96" y="314"/>
                      </a:lnTo>
                      <a:lnTo>
                        <a:pt x="83" y="332"/>
                      </a:lnTo>
                      <a:lnTo>
                        <a:pt x="70" y="353"/>
                      </a:lnTo>
                      <a:lnTo>
                        <a:pt x="58" y="374"/>
                      </a:lnTo>
                      <a:lnTo>
                        <a:pt x="47" y="397"/>
                      </a:lnTo>
                      <a:lnTo>
                        <a:pt x="21" y="503"/>
                      </a:lnTo>
                      <a:lnTo>
                        <a:pt x="6" y="660"/>
                      </a:lnTo>
                      <a:lnTo>
                        <a:pt x="0" y="847"/>
                      </a:lnTo>
                      <a:lnTo>
                        <a:pt x="5" y="1046"/>
                      </a:lnTo>
                      <a:lnTo>
                        <a:pt x="16" y="1243"/>
                      </a:lnTo>
                      <a:lnTo>
                        <a:pt x="35" y="1414"/>
                      </a:lnTo>
                      <a:lnTo>
                        <a:pt x="58" y="1545"/>
                      </a:lnTo>
                      <a:lnTo>
                        <a:pt x="86" y="1617"/>
                      </a:lnTo>
                      <a:lnTo>
                        <a:pt x="100" y="1633"/>
                      </a:lnTo>
                      <a:lnTo>
                        <a:pt x="115" y="1649"/>
                      </a:lnTo>
                      <a:lnTo>
                        <a:pt x="131" y="1664"/>
                      </a:lnTo>
                      <a:lnTo>
                        <a:pt x="148" y="1680"/>
                      </a:lnTo>
                      <a:lnTo>
                        <a:pt x="166" y="1694"/>
                      </a:lnTo>
                      <a:lnTo>
                        <a:pt x="185" y="1708"/>
                      </a:lnTo>
                      <a:lnTo>
                        <a:pt x="204" y="1722"/>
                      </a:lnTo>
                      <a:lnTo>
                        <a:pt x="223" y="1736"/>
                      </a:lnTo>
                      <a:lnTo>
                        <a:pt x="244" y="1748"/>
                      </a:lnTo>
                      <a:lnTo>
                        <a:pt x="263" y="1761"/>
                      </a:lnTo>
                      <a:lnTo>
                        <a:pt x="284" y="1772"/>
                      </a:lnTo>
                      <a:lnTo>
                        <a:pt x="305" y="1783"/>
                      </a:lnTo>
                      <a:lnTo>
                        <a:pt x="325" y="1793"/>
                      </a:lnTo>
                      <a:lnTo>
                        <a:pt x="345" y="1802"/>
                      </a:lnTo>
                      <a:lnTo>
                        <a:pt x="364" y="1811"/>
                      </a:lnTo>
                      <a:lnTo>
                        <a:pt x="384" y="1818"/>
                      </a:lnTo>
                      <a:lnTo>
                        <a:pt x="400" y="1823"/>
                      </a:lnTo>
                      <a:lnTo>
                        <a:pt x="414" y="1829"/>
                      </a:lnTo>
                      <a:lnTo>
                        <a:pt x="428" y="1834"/>
                      </a:lnTo>
                      <a:lnTo>
                        <a:pt x="442" y="1837"/>
                      </a:lnTo>
                      <a:lnTo>
                        <a:pt x="456" y="1841"/>
                      </a:lnTo>
                      <a:lnTo>
                        <a:pt x="468" y="1844"/>
                      </a:lnTo>
                      <a:lnTo>
                        <a:pt x="480" y="1846"/>
                      </a:lnTo>
                      <a:lnTo>
                        <a:pt x="492" y="1849"/>
                      </a:lnTo>
                      <a:lnTo>
                        <a:pt x="504" y="1851"/>
                      </a:lnTo>
                      <a:lnTo>
                        <a:pt x="515" y="1852"/>
                      </a:lnTo>
                      <a:lnTo>
                        <a:pt x="527" y="1853"/>
                      </a:lnTo>
                      <a:lnTo>
                        <a:pt x="538" y="1853"/>
                      </a:lnTo>
                      <a:lnTo>
                        <a:pt x="549" y="1853"/>
                      </a:lnTo>
                      <a:lnTo>
                        <a:pt x="561" y="1853"/>
                      </a:lnTo>
                      <a:lnTo>
                        <a:pt x="572" y="1853"/>
                      </a:lnTo>
                      <a:lnTo>
                        <a:pt x="584" y="1852"/>
                      </a:lnTo>
                      <a:lnTo>
                        <a:pt x="600" y="1851"/>
                      </a:lnTo>
                      <a:lnTo>
                        <a:pt x="617" y="1849"/>
                      </a:lnTo>
                      <a:lnTo>
                        <a:pt x="636" y="1846"/>
                      </a:lnTo>
                      <a:lnTo>
                        <a:pt x="658" y="1844"/>
                      </a:lnTo>
                      <a:lnTo>
                        <a:pt x="681" y="1841"/>
                      </a:lnTo>
                      <a:lnTo>
                        <a:pt x="706" y="1838"/>
                      </a:lnTo>
                      <a:lnTo>
                        <a:pt x="732" y="1834"/>
                      </a:lnTo>
                      <a:lnTo>
                        <a:pt x="760" y="1830"/>
                      </a:lnTo>
                      <a:lnTo>
                        <a:pt x="789" y="1827"/>
                      </a:lnTo>
                      <a:lnTo>
                        <a:pt x="818" y="1822"/>
                      </a:lnTo>
                      <a:lnTo>
                        <a:pt x="848" y="1818"/>
                      </a:lnTo>
                      <a:lnTo>
                        <a:pt x="879" y="1813"/>
                      </a:lnTo>
                      <a:lnTo>
                        <a:pt x="911" y="1807"/>
                      </a:lnTo>
                      <a:lnTo>
                        <a:pt x="943" y="1803"/>
                      </a:lnTo>
                      <a:lnTo>
                        <a:pt x="974" y="1797"/>
                      </a:lnTo>
                      <a:lnTo>
                        <a:pt x="1006" y="1791"/>
                      </a:lnTo>
                      <a:lnTo>
                        <a:pt x="1038" y="1786"/>
                      </a:lnTo>
                      <a:lnTo>
                        <a:pt x="1070" y="1780"/>
                      </a:lnTo>
                      <a:lnTo>
                        <a:pt x="1101" y="1774"/>
                      </a:lnTo>
                      <a:lnTo>
                        <a:pt x="1131" y="1769"/>
                      </a:lnTo>
                      <a:lnTo>
                        <a:pt x="1160" y="1763"/>
                      </a:lnTo>
                      <a:lnTo>
                        <a:pt x="1190" y="1756"/>
                      </a:lnTo>
                      <a:lnTo>
                        <a:pt x="1217" y="1750"/>
                      </a:lnTo>
                      <a:lnTo>
                        <a:pt x="1244" y="1744"/>
                      </a:lnTo>
                      <a:lnTo>
                        <a:pt x="1269" y="1738"/>
                      </a:lnTo>
                      <a:lnTo>
                        <a:pt x="1293" y="1732"/>
                      </a:lnTo>
                      <a:lnTo>
                        <a:pt x="1315" y="1725"/>
                      </a:lnTo>
                      <a:lnTo>
                        <a:pt x="1334" y="1720"/>
                      </a:lnTo>
                      <a:lnTo>
                        <a:pt x="1352" y="1714"/>
                      </a:lnTo>
                      <a:lnTo>
                        <a:pt x="1368" y="1707"/>
                      </a:lnTo>
                      <a:lnTo>
                        <a:pt x="1382" y="1701"/>
                      </a:lnTo>
                      <a:lnTo>
                        <a:pt x="1394" y="1696"/>
                      </a:lnTo>
                      <a:lnTo>
                        <a:pt x="1399" y="1689"/>
                      </a:lnTo>
                      <a:lnTo>
                        <a:pt x="1403" y="1681"/>
                      </a:lnTo>
                      <a:lnTo>
                        <a:pt x="1402" y="1672"/>
                      </a:lnTo>
                      <a:lnTo>
                        <a:pt x="1397" y="1664"/>
                      </a:lnTo>
                      <a:lnTo>
                        <a:pt x="1390" y="1658"/>
                      </a:lnTo>
                      <a:lnTo>
                        <a:pt x="1382" y="1655"/>
                      </a:lnTo>
                      <a:lnTo>
                        <a:pt x="1373" y="1656"/>
                      </a:lnTo>
                      <a:lnTo>
                        <a:pt x="1365" y="1660"/>
                      </a:lnTo>
                      <a:lnTo>
                        <a:pt x="1354" y="1666"/>
                      </a:lnTo>
                      <a:lnTo>
                        <a:pt x="1339" y="1672"/>
                      </a:lnTo>
                      <a:lnTo>
                        <a:pt x="1323" y="1676"/>
                      </a:lnTo>
                      <a:lnTo>
                        <a:pt x="1304" y="1682"/>
                      </a:lnTo>
                      <a:lnTo>
                        <a:pt x="1284" y="1688"/>
                      </a:lnTo>
                      <a:lnTo>
                        <a:pt x="1262" y="1693"/>
                      </a:lnTo>
                      <a:lnTo>
                        <a:pt x="1238" y="1699"/>
                      </a:lnTo>
                      <a:lnTo>
                        <a:pt x="1213" y="1705"/>
                      </a:lnTo>
                      <a:lnTo>
                        <a:pt x="1187" y="1710"/>
                      </a:lnTo>
                      <a:lnTo>
                        <a:pt x="1158" y="1715"/>
                      </a:lnTo>
                      <a:lnTo>
                        <a:pt x="1129" y="1721"/>
                      </a:lnTo>
                      <a:lnTo>
                        <a:pt x="1100" y="1726"/>
                      </a:lnTo>
                      <a:lnTo>
                        <a:pt x="1070" y="1731"/>
                      </a:lnTo>
                      <a:lnTo>
                        <a:pt x="1038" y="1737"/>
                      </a:lnTo>
                      <a:lnTo>
                        <a:pt x="1007" y="1741"/>
                      </a:lnTo>
                      <a:lnTo>
                        <a:pt x="975" y="1746"/>
                      </a:lnTo>
                      <a:lnTo>
                        <a:pt x="944" y="1750"/>
                      </a:lnTo>
                      <a:lnTo>
                        <a:pt x="912" y="1755"/>
                      </a:lnTo>
                      <a:lnTo>
                        <a:pt x="880" y="1760"/>
                      </a:lnTo>
                      <a:lnTo>
                        <a:pt x="849" y="1764"/>
                      </a:lnTo>
                      <a:lnTo>
                        <a:pt x="818" y="1767"/>
                      </a:lnTo>
                      <a:lnTo>
                        <a:pt x="789" y="1772"/>
                      </a:lnTo>
                      <a:lnTo>
                        <a:pt x="760" y="1775"/>
                      </a:lnTo>
                      <a:lnTo>
                        <a:pt x="731" y="1779"/>
                      </a:lnTo>
                      <a:lnTo>
                        <a:pt x="704" y="1782"/>
                      </a:lnTo>
                      <a:lnTo>
                        <a:pt x="678" y="1786"/>
                      </a:lnTo>
                      <a:lnTo>
                        <a:pt x="654" y="1788"/>
                      </a:lnTo>
                      <a:lnTo>
                        <a:pt x="631" y="1790"/>
                      </a:lnTo>
                      <a:lnTo>
                        <a:pt x="609" y="1793"/>
                      </a:lnTo>
                      <a:lnTo>
                        <a:pt x="589" y="1795"/>
                      </a:lnTo>
                      <a:lnTo>
                        <a:pt x="572" y="1797"/>
                      </a:lnTo>
                      <a:lnTo>
                        <a:pt x="557" y="1798"/>
                      </a:lnTo>
                      <a:lnTo>
                        <a:pt x="537" y="1797"/>
                      </a:lnTo>
                      <a:lnTo>
                        <a:pt x="517" y="1797"/>
                      </a:lnTo>
                      <a:lnTo>
                        <a:pt x="501" y="1796"/>
                      </a:lnTo>
                      <a:lnTo>
                        <a:pt x="485" y="1794"/>
                      </a:lnTo>
                      <a:lnTo>
                        <a:pt x="468" y="1790"/>
                      </a:lnTo>
                      <a:lnTo>
                        <a:pt x="451" y="1786"/>
                      </a:lnTo>
                      <a:lnTo>
                        <a:pt x="430" y="1779"/>
                      </a:lnTo>
                      <a:lnTo>
                        <a:pt x="408" y="1770"/>
                      </a:lnTo>
                      <a:lnTo>
                        <a:pt x="384" y="1758"/>
                      </a:lnTo>
                      <a:lnTo>
                        <a:pt x="358" y="1747"/>
                      </a:lnTo>
                      <a:lnTo>
                        <a:pt x="334" y="1736"/>
                      </a:lnTo>
                      <a:lnTo>
                        <a:pt x="310" y="1724"/>
                      </a:lnTo>
                      <a:lnTo>
                        <a:pt x="288" y="1712"/>
                      </a:lnTo>
                      <a:lnTo>
                        <a:pt x="265" y="1700"/>
                      </a:lnTo>
                      <a:lnTo>
                        <a:pt x="242" y="1688"/>
                      </a:lnTo>
                      <a:lnTo>
                        <a:pt x="221" y="1675"/>
                      </a:lnTo>
                      <a:lnTo>
                        <a:pt x="201" y="1661"/>
                      </a:lnTo>
                      <a:lnTo>
                        <a:pt x="181" y="1648"/>
                      </a:lnTo>
                      <a:lnTo>
                        <a:pt x="163" y="1634"/>
                      </a:lnTo>
                      <a:lnTo>
                        <a:pt x="146" y="1619"/>
                      </a:lnTo>
                      <a:lnTo>
                        <a:pt x="131" y="1603"/>
                      </a:lnTo>
                      <a:lnTo>
                        <a:pt x="117" y="1587"/>
                      </a:lnTo>
                      <a:lnTo>
                        <a:pt x="106" y="1570"/>
                      </a:lnTo>
                      <a:lnTo>
                        <a:pt x="95" y="1553"/>
                      </a:lnTo>
                      <a:lnTo>
                        <a:pt x="90" y="1508"/>
                      </a:lnTo>
                      <a:lnTo>
                        <a:pt x="77" y="1393"/>
                      </a:lnTo>
                      <a:lnTo>
                        <a:pt x="61" y="1227"/>
                      </a:lnTo>
                      <a:lnTo>
                        <a:pt x="47" y="1030"/>
                      </a:lnTo>
                      <a:lnTo>
                        <a:pt x="39" y="825"/>
                      </a:lnTo>
                      <a:lnTo>
                        <a:pt x="43" y="631"/>
                      </a:lnTo>
                      <a:lnTo>
                        <a:pt x="61" y="469"/>
                      </a:lnTo>
                      <a:lnTo>
                        <a:pt x="99" y="359"/>
                      </a:lnTo>
                      <a:lnTo>
                        <a:pt x="111" y="340"/>
                      </a:lnTo>
                      <a:lnTo>
                        <a:pt x="122" y="325"/>
                      </a:lnTo>
                      <a:lnTo>
                        <a:pt x="131" y="315"/>
                      </a:lnTo>
                      <a:lnTo>
                        <a:pt x="139" y="307"/>
                      </a:lnTo>
                      <a:lnTo>
                        <a:pt x="146" y="300"/>
                      </a:lnTo>
                      <a:lnTo>
                        <a:pt x="153" y="293"/>
                      </a:lnTo>
                      <a:lnTo>
                        <a:pt x="159" y="285"/>
                      </a:lnTo>
                      <a:lnTo>
                        <a:pt x="167" y="276"/>
                      </a:lnTo>
                      <a:lnTo>
                        <a:pt x="170" y="276"/>
                      </a:lnTo>
                      <a:lnTo>
                        <a:pt x="173" y="277"/>
                      </a:lnTo>
                      <a:lnTo>
                        <a:pt x="178" y="280"/>
                      </a:lnTo>
                      <a:lnTo>
                        <a:pt x="185" y="282"/>
                      </a:lnTo>
                      <a:lnTo>
                        <a:pt x="194" y="283"/>
                      </a:lnTo>
                      <a:lnTo>
                        <a:pt x="204" y="284"/>
                      </a:lnTo>
                      <a:lnTo>
                        <a:pt x="219" y="283"/>
                      </a:lnTo>
                      <a:lnTo>
                        <a:pt x="235" y="281"/>
                      </a:lnTo>
                      <a:lnTo>
                        <a:pt x="244" y="278"/>
                      </a:lnTo>
                      <a:lnTo>
                        <a:pt x="252" y="274"/>
                      </a:lnTo>
                      <a:lnTo>
                        <a:pt x="260" y="267"/>
                      </a:lnTo>
                      <a:lnTo>
                        <a:pt x="267" y="260"/>
                      </a:lnTo>
                      <a:lnTo>
                        <a:pt x="273" y="252"/>
                      </a:lnTo>
                      <a:lnTo>
                        <a:pt x="277" y="244"/>
                      </a:lnTo>
                      <a:lnTo>
                        <a:pt x="281" y="236"/>
                      </a:lnTo>
                      <a:lnTo>
                        <a:pt x="282" y="229"/>
                      </a:lnTo>
                      <a:lnTo>
                        <a:pt x="282" y="220"/>
                      </a:lnTo>
                      <a:lnTo>
                        <a:pt x="279" y="211"/>
                      </a:lnTo>
                      <a:lnTo>
                        <a:pt x="277" y="202"/>
                      </a:lnTo>
                      <a:lnTo>
                        <a:pt x="273" y="194"/>
                      </a:lnTo>
                      <a:lnTo>
                        <a:pt x="267" y="186"/>
                      </a:lnTo>
                      <a:lnTo>
                        <a:pt x="261" y="178"/>
                      </a:lnTo>
                      <a:lnTo>
                        <a:pt x="254" y="171"/>
                      </a:lnTo>
                      <a:lnTo>
                        <a:pt x="247" y="164"/>
                      </a:lnTo>
                      <a:lnTo>
                        <a:pt x="241" y="160"/>
                      </a:lnTo>
                      <a:lnTo>
                        <a:pt x="233" y="156"/>
                      </a:lnTo>
                      <a:lnTo>
                        <a:pt x="225" y="156"/>
                      </a:lnTo>
                      <a:lnTo>
                        <a:pt x="217" y="157"/>
                      </a:lnTo>
                      <a:lnTo>
                        <a:pt x="210" y="161"/>
                      </a:lnTo>
                      <a:lnTo>
                        <a:pt x="203" y="165"/>
                      </a:lnTo>
                      <a:lnTo>
                        <a:pt x="197" y="171"/>
                      </a:lnTo>
                      <a:lnTo>
                        <a:pt x="194" y="178"/>
                      </a:lnTo>
                      <a:lnTo>
                        <a:pt x="191" y="181"/>
                      </a:lnTo>
                      <a:lnTo>
                        <a:pt x="191" y="186"/>
                      </a:lnTo>
                      <a:lnTo>
                        <a:pt x="194" y="189"/>
                      </a:lnTo>
                      <a:lnTo>
                        <a:pt x="196" y="193"/>
                      </a:lnTo>
                      <a:lnTo>
                        <a:pt x="199" y="194"/>
                      </a:lnTo>
                      <a:lnTo>
                        <a:pt x="204" y="194"/>
                      </a:lnTo>
                      <a:lnTo>
                        <a:pt x="207" y="193"/>
                      </a:lnTo>
                      <a:lnTo>
                        <a:pt x="211" y="189"/>
                      </a:lnTo>
                      <a:lnTo>
                        <a:pt x="213" y="183"/>
                      </a:lnTo>
                      <a:lnTo>
                        <a:pt x="218" y="178"/>
                      </a:lnTo>
                      <a:lnTo>
                        <a:pt x="225" y="177"/>
                      </a:lnTo>
                      <a:lnTo>
                        <a:pt x="231" y="179"/>
                      </a:lnTo>
                      <a:lnTo>
                        <a:pt x="245" y="193"/>
                      </a:lnTo>
                      <a:lnTo>
                        <a:pt x="251" y="211"/>
                      </a:lnTo>
                      <a:lnTo>
                        <a:pt x="250" y="230"/>
                      </a:lnTo>
                      <a:lnTo>
                        <a:pt x="242" y="248"/>
                      </a:lnTo>
                      <a:lnTo>
                        <a:pt x="233" y="252"/>
                      </a:lnTo>
                      <a:lnTo>
                        <a:pt x="225" y="256"/>
                      </a:lnTo>
                      <a:lnTo>
                        <a:pt x="218" y="256"/>
                      </a:lnTo>
                      <a:lnTo>
                        <a:pt x="212" y="254"/>
                      </a:lnTo>
                      <a:lnTo>
                        <a:pt x="205" y="252"/>
                      </a:lnTo>
                      <a:lnTo>
                        <a:pt x="199" y="250"/>
                      </a:lnTo>
                      <a:lnTo>
                        <a:pt x="194" y="248"/>
                      </a:lnTo>
                      <a:lnTo>
                        <a:pt x="188" y="245"/>
                      </a:lnTo>
                      <a:lnTo>
                        <a:pt x="163" y="230"/>
                      </a:lnTo>
                      <a:lnTo>
                        <a:pt x="146" y="217"/>
                      </a:lnTo>
                      <a:lnTo>
                        <a:pt x="135" y="203"/>
                      </a:lnTo>
                      <a:lnTo>
                        <a:pt x="130" y="189"/>
                      </a:lnTo>
                      <a:lnTo>
                        <a:pt x="127" y="179"/>
                      </a:lnTo>
                      <a:lnTo>
                        <a:pt x="127" y="170"/>
                      </a:lnTo>
                      <a:lnTo>
                        <a:pt x="130" y="163"/>
                      </a:lnTo>
                      <a:lnTo>
                        <a:pt x="131" y="161"/>
                      </a:lnTo>
                      <a:lnTo>
                        <a:pt x="142" y="149"/>
                      </a:lnTo>
                      <a:lnTo>
                        <a:pt x="154" y="140"/>
                      </a:lnTo>
                      <a:lnTo>
                        <a:pt x="167" y="134"/>
                      </a:lnTo>
                      <a:lnTo>
                        <a:pt x="182" y="128"/>
                      </a:lnTo>
                      <a:lnTo>
                        <a:pt x="199" y="124"/>
                      </a:lnTo>
                      <a:lnTo>
                        <a:pt x="219" y="122"/>
                      </a:lnTo>
                      <a:lnTo>
                        <a:pt x="241" y="120"/>
                      </a:lnTo>
                      <a:lnTo>
                        <a:pt x="266" y="119"/>
                      </a:lnTo>
                      <a:lnTo>
                        <a:pt x="270" y="118"/>
                      </a:lnTo>
                      <a:lnTo>
                        <a:pt x="279" y="116"/>
                      </a:lnTo>
                      <a:lnTo>
                        <a:pt x="290" y="115"/>
                      </a:lnTo>
                      <a:lnTo>
                        <a:pt x="304" y="113"/>
                      </a:lnTo>
                      <a:lnTo>
                        <a:pt x="320" y="112"/>
                      </a:lnTo>
                      <a:lnTo>
                        <a:pt x="337" y="110"/>
                      </a:lnTo>
                      <a:lnTo>
                        <a:pt x="355" y="107"/>
                      </a:lnTo>
                      <a:lnTo>
                        <a:pt x="374" y="105"/>
                      </a:lnTo>
                      <a:lnTo>
                        <a:pt x="373" y="105"/>
                      </a:lnTo>
                      <a:lnTo>
                        <a:pt x="396" y="103"/>
                      </a:lnTo>
                      <a:lnTo>
                        <a:pt x="421" y="100"/>
                      </a:lnTo>
                      <a:lnTo>
                        <a:pt x="447" y="97"/>
                      </a:lnTo>
                      <a:lnTo>
                        <a:pt x="474" y="95"/>
                      </a:lnTo>
                      <a:lnTo>
                        <a:pt x="501" y="91"/>
                      </a:lnTo>
                      <a:lnTo>
                        <a:pt x="530" y="89"/>
                      </a:lnTo>
                      <a:lnTo>
                        <a:pt x="560" y="86"/>
                      </a:lnTo>
                      <a:lnTo>
                        <a:pt x="589" y="83"/>
                      </a:lnTo>
                      <a:lnTo>
                        <a:pt x="620" y="80"/>
                      </a:lnTo>
                      <a:lnTo>
                        <a:pt x="651" y="76"/>
                      </a:lnTo>
                      <a:lnTo>
                        <a:pt x="682" y="73"/>
                      </a:lnTo>
                      <a:lnTo>
                        <a:pt x="713" y="71"/>
                      </a:lnTo>
                      <a:lnTo>
                        <a:pt x="744" y="67"/>
                      </a:lnTo>
                      <a:lnTo>
                        <a:pt x="775" y="64"/>
                      </a:lnTo>
                      <a:lnTo>
                        <a:pt x="806" y="62"/>
                      </a:lnTo>
                      <a:lnTo>
                        <a:pt x="835" y="58"/>
                      </a:lnTo>
                      <a:lnTo>
                        <a:pt x="864" y="56"/>
                      </a:lnTo>
                      <a:lnTo>
                        <a:pt x="891" y="52"/>
                      </a:lnTo>
                      <a:lnTo>
                        <a:pt x="919" y="50"/>
                      </a:lnTo>
                      <a:lnTo>
                        <a:pt x="945" y="48"/>
                      </a:lnTo>
                      <a:lnTo>
                        <a:pt x="969" y="46"/>
                      </a:lnTo>
                      <a:lnTo>
                        <a:pt x="993" y="43"/>
                      </a:lnTo>
                      <a:lnTo>
                        <a:pt x="1015" y="41"/>
                      </a:lnTo>
                      <a:lnTo>
                        <a:pt x="1036" y="39"/>
                      </a:lnTo>
                      <a:lnTo>
                        <a:pt x="1054" y="38"/>
                      </a:lnTo>
                      <a:lnTo>
                        <a:pt x="1070" y="35"/>
                      </a:lnTo>
                      <a:lnTo>
                        <a:pt x="1084" y="34"/>
                      </a:lnTo>
                      <a:lnTo>
                        <a:pt x="1096" y="33"/>
                      </a:lnTo>
                      <a:lnTo>
                        <a:pt x="1105" y="32"/>
                      </a:lnTo>
                      <a:lnTo>
                        <a:pt x="1112" y="31"/>
                      </a:lnTo>
                      <a:lnTo>
                        <a:pt x="1117" y="31"/>
                      </a:lnTo>
                      <a:lnTo>
                        <a:pt x="1118" y="31"/>
                      </a:lnTo>
                      <a:lnTo>
                        <a:pt x="1120" y="32"/>
                      </a:lnTo>
                      <a:lnTo>
                        <a:pt x="1125" y="34"/>
                      </a:lnTo>
                      <a:lnTo>
                        <a:pt x="1131" y="38"/>
                      </a:lnTo>
                      <a:lnTo>
                        <a:pt x="1139" y="43"/>
                      </a:lnTo>
                      <a:lnTo>
                        <a:pt x="1147" y="50"/>
                      </a:lnTo>
                      <a:lnTo>
                        <a:pt x="1155" y="59"/>
                      </a:lnTo>
                      <a:lnTo>
                        <a:pt x="1161" y="70"/>
                      </a:lnTo>
                      <a:lnTo>
                        <a:pt x="1166" y="81"/>
                      </a:lnTo>
                      <a:lnTo>
                        <a:pt x="1168" y="90"/>
                      </a:lnTo>
                      <a:lnTo>
                        <a:pt x="1168" y="100"/>
                      </a:lnTo>
                      <a:lnTo>
                        <a:pt x="1167" y="112"/>
                      </a:lnTo>
                      <a:lnTo>
                        <a:pt x="1165" y="122"/>
                      </a:lnTo>
                      <a:lnTo>
                        <a:pt x="1160" y="132"/>
                      </a:lnTo>
                      <a:lnTo>
                        <a:pt x="1153" y="141"/>
                      </a:lnTo>
                      <a:lnTo>
                        <a:pt x="1144" y="148"/>
                      </a:lnTo>
                      <a:lnTo>
                        <a:pt x="1134" y="153"/>
                      </a:lnTo>
                      <a:lnTo>
                        <a:pt x="1132" y="153"/>
                      </a:lnTo>
                      <a:lnTo>
                        <a:pt x="1125" y="154"/>
                      </a:lnTo>
                      <a:lnTo>
                        <a:pt x="1116" y="155"/>
                      </a:lnTo>
                      <a:lnTo>
                        <a:pt x="1102" y="156"/>
                      </a:lnTo>
                      <a:lnTo>
                        <a:pt x="1086" y="159"/>
                      </a:lnTo>
                      <a:lnTo>
                        <a:pt x="1068" y="160"/>
                      </a:lnTo>
                      <a:lnTo>
                        <a:pt x="1046" y="162"/>
                      </a:lnTo>
                      <a:lnTo>
                        <a:pt x="1023" y="164"/>
                      </a:lnTo>
                      <a:lnTo>
                        <a:pt x="998" y="167"/>
                      </a:lnTo>
                      <a:lnTo>
                        <a:pt x="970" y="170"/>
                      </a:lnTo>
                      <a:lnTo>
                        <a:pt x="942" y="172"/>
                      </a:lnTo>
                      <a:lnTo>
                        <a:pt x="913" y="176"/>
                      </a:lnTo>
                      <a:lnTo>
                        <a:pt x="882" y="179"/>
                      </a:lnTo>
                      <a:lnTo>
                        <a:pt x="851" y="181"/>
                      </a:lnTo>
                      <a:lnTo>
                        <a:pt x="821" y="185"/>
                      </a:lnTo>
                      <a:lnTo>
                        <a:pt x="790" y="188"/>
                      </a:lnTo>
                      <a:lnTo>
                        <a:pt x="750" y="193"/>
                      </a:lnTo>
                      <a:lnTo>
                        <a:pt x="711" y="196"/>
                      </a:lnTo>
                      <a:lnTo>
                        <a:pt x="671" y="201"/>
                      </a:lnTo>
                      <a:lnTo>
                        <a:pt x="632" y="205"/>
                      </a:lnTo>
                      <a:lnTo>
                        <a:pt x="593" y="209"/>
                      </a:lnTo>
                      <a:lnTo>
                        <a:pt x="556" y="213"/>
                      </a:lnTo>
                      <a:lnTo>
                        <a:pt x="521" y="217"/>
                      </a:lnTo>
                      <a:lnTo>
                        <a:pt x="488" y="220"/>
                      </a:lnTo>
                      <a:lnTo>
                        <a:pt x="457" y="224"/>
                      </a:lnTo>
                      <a:lnTo>
                        <a:pt x="428" y="227"/>
                      </a:lnTo>
                      <a:lnTo>
                        <a:pt x="404" y="229"/>
                      </a:lnTo>
                      <a:lnTo>
                        <a:pt x="382" y="232"/>
                      </a:lnTo>
                      <a:lnTo>
                        <a:pt x="365" y="234"/>
                      </a:lnTo>
                      <a:lnTo>
                        <a:pt x="353" y="235"/>
                      </a:lnTo>
                      <a:lnTo>
                        <a:pt x="345" y="236"/>
                      </a:lnTo>
                      <a:lnTo>
                        <a:pt x="342" y="236"/>
                      </a:lnTo>
                      <a:lnTo>
                        <a:pt x="333" y="237"/>
                      </a:lnTo>
                      <a:lnTo>
                        <a:pt x="326" y="241"/>
                      </a:lnTo>
                      <a:lnTo>
                        <a:pt x="321" y="245"/>
                      </a:lnTo>
                      <a:lnTo>
                        <a:pt x="320" y="252"/>
                      </a:lnTo>
                      <a:lnTo>
                        <a:pt x="322" y="261"/>
                      </a:lnTo>
                      <a:lnTo>
                        <a:pt x="328" y="267"/>
                      </a:lnTo>
                      <a:lnTo>
                        <a:pt x="336" y="272"/>
                      </a:lnTo>
                      <a:lnTo>
                        <a:pt x="344" y="273"/>
                      </a:lnTo>
                      <a:lnTo>
                        <a:pt x="943" y="215"/>
                      </a:lnTo>
                      <a:lnTo>
                        <a:pt x="943" y="215"/>
                      </a:lnTo>
                      <a:lnTo>
                        <a:pt x="1095" y="200"/>
                      </a:lnTo>
                      <a:lnTo>
                        <a:pt x="1096" y="201"/>
                      </a:lnTo>
                      <a:lnTo>
                        <a:pt x="1101" y="204"/>
                      </a:lnTo>
                      <a:lnTo>
                        <a:pt x="1108" y="209"/>
                      </a:lnTo>
                      <a:lnTo>
                        <a:pt x="1116" y="216"/>
                      </a:lnTo>
                      <a:lnTo>
                        <a:pt x="1125" y="223"/>
                      </a:lnTo>
                      <a:lnTo>
                        <a:pt x="1134" y="230"/>
                      </a:lnTo>
                      <a:lnTo>
                        <a:pt x="1143" y="238"/>
                      </a:lnTo>
                      <a:lnTo>
                        <a:pt x="1151" y="245"/>
                      </a:lnTo>
                      <a:lnTo>
                        <a:pt x="1155" y="250"/>
                      </a:lnTo>
                      <a:lnTo>
                        <a:pt x="1158" y="254"/>
                      </a:lnTo>
                      <a:lnTo>
                        <a:pt x="1161" y="259"/>
                      </a:lnTo>
                      <a:lnTo>
                        <a:pt x="1165" y="262"/>
                      </a:lnTo>
                      <a:lnTo>
                        <a:pt x="1172" y="272"/>
                      </a:lnTo>
                      <a:lnTo>
                        <a:pt x="1180" y="281"/>
                      </a:lnTo>
                      <a:lnTo>
                        <a:pt x="1187" y="290"/>
                      </a:lnTo>
                      <a:lnTo>
                        <a:pt x="1193" y="300"/>
                      </a:lnTo>
                      <a:lnTo>
                        <a:pt x="1199" y="309"/>
                      </a:lnTo>
                      <a:lnTo>
                        <a:pt x="1206" y="319"/>
                      </a:lnTo>
                      <a:lnTo>
                        <a:pt x="1212" y="329"/>
                      </a:lnTo>
                      <a:lnTo>
                        <a:pt x="1217" y="339"/>
                      </a:lnTo>
                      <a:lnTo>
                        <a:pt x="1245" y="390"/>
                      </a:lnTo>
                      <a:lnTo>
                        <a:pt x="1269" y="443"/>
                      </a:lnTo>
                      <a:lnTo>
                        <a:pt x="1288" y="497"/>
                      </a:lnTo>
                      <a:lnTo>
                        <a:pt x="1306" y="553"/>
                      </a:lnTo>
                      <a:lnTo>
                        <a:pt x="1320" y="609"/>
                      </a:lnTo>
                      <a:lnTo>
                        <a:pt x="1333" y="665"/>
                      </a:lnTo>
                      <a:lnTo>
                        <a:pt x="1343" y="720"/>
                      </a:lnTo>
                      <a:lnTo>
                        <a:pt x="1354" y="775"/>
                      </a:lnTo>
                      <a:lnTo>
                        <a:pt x="1366" y="847"/>
                      </a:lnTo>
                      <a:lnTo>
                        <a:pt x="1376" y="919"/>
                      </a:lnTo>
                      <a:lnTo>
                        <a:pt x="1386" y="988"/>
                      </a:lnTo>
                      <a:lnTo>
                        <a:pt x="1394" y="1058"/>
                      </a:lnTo>
                      <a:lnTo>
                        <a:pt x="1400" y="1129"/>
                      </a:lnTo>
                      <a:lnTo>
                        <a:pt x="1407" y="1198"/>
                      </a:lnTo>
                      <a:lnTo>
                        <a:pt x="1413" y="1268"/>
                      </a:lnTo>
                      <a:lnTo>
                        <a:pt x="1418" y="1338"/>
                      </a:lnTo>
                      <a:lnTo>
                        <a:pt x="1421" y="1407"/>
                      </a:lnTo>
                      <a:lnTo>
                        <a:pt x="1421" y="1475"/>
                      </a:lnTo>
                      <a:lnTo>
                        <a:pt x="1421" y="1544"/>
                      </a:lnTo>
                      <a:lnTo>
                        <a:pt x="1420" y="1611"/>
                      </a:lnTo>
                      <a:lnTo>
                        <a:pt x="1422" y="1620"/>
                      </a:lnTo>
                      <a:lnTo>
                        <a:pt x="1427" y="1628"/>
                      </a:lnTo>
                      <a:lnTo>
                        <a:pt x="1434" y="1633"/>
                      </a:lnTo>
                      <a:lnTo>
                        <a:pt x="1443" y="1635"/>
                      </a:lnTo>
                      <a:lnTo>
                        <a:pt x="1452" y="1633"/>
                      </a:lnTo>
                      <a:lnTo>
                        <a:pt x="1460" y="1628"/>
                      </a:lnTo>
                      <a:lnTo>
                        <a:pt x="1465" y="1620"/>
                      </a:lnTo>
                      <a:lnTo>
                        <a:pt x="1467" y="1611"/>
                      </a:lnTo>
                      <a:lnTo>
                        <a:pt x="1468" y="1507"/>
                      </a:lnTo>
                      <a:lnTo>
                        <a:pt x="1466" y="1402"/>
                      </a:lnTo>
                      <a:lnTo>
                        <a:pt x="1460" y="1299"/>
                      </a:lnTo>
                      <a:lnTo>
                        <a:pt x="1453" y="1195"/>
                      </a:lnTo>
                      <a:lnTo>
                        <a:pt x="1443" y="1091"/>
                      </a:lnTo>
                      <a:lnTo>
                        <a:pt x="1431" y="988"/>
                      </a:lnTo>
                      <a:lnTo>
                        <a:pt x="1419" y="884"/>
                      </a:lnTo>
                      <a:lnTo>
                        <a:pt x="1406" y="7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eform 8"/>
                <p:cNvSpPr>
                  <a:spLocks/>
                </p:cNvSpPr>
                <p:nvPr/>
              </p:nvSpPr>
              <p:spPr bwMode="auto">
                <a:xfrm>
                  <a:off x="544195" y="405130"/>
                  <a:ext cx="445135" cy="463550"/>
                </a:xfrm>
                <a:custGeom>
                  <a:avLst/>
                  <a:gdLst>
                    <a:gd name="T0" fmla="*/ 11 w 701"/>
                    <a:gd name="T1" fmla="*/ 0 h 730"/>
                    <a:gd name="T2" fmla="*/ 18 w 701"/>
                    <a:gd name="T3" fmla="*/ 3 h 730"/>
                    <a:gd name="T4" fmla="*/ 62 w 701"/>
                    <a:gd name="T5" fmla="*/ 153 h 730"/>
                    <a:gd name="T6" fmla="*/ 110 w 701"/>
                    <a:gd name="T7" fmla="*/ 404 h 730"/>
                    <a:gd name="T8" fmla="*/ 128 w 701"/>
                    <a:gd name="T9" fmla="*/ 586 h 730"/>
                    <a:gd name="T10" fmla="*/ 131 w 701"/>
                    <a:gd name="T11" fmla="*/ 686 h 730"/>
                    <a:gd name="T12" fmla="*/ 147 w 701"/>
                    <a:gd name="T13" fmla="*/ 697 h 730"/>
                    <a:gd name="T14" fmla="*/ 203 w 701"/>
                    <a:gd name="T15" fmla="*/ 692 h 730"/>
                    <a:gd name="T16" fmla="*/ 283 w 701"/>
                    <a:gd name="T17" fmla="*/ 682 h 730"/>
                    <a:gd name="T18" fmla="*/ 376 w 701"/>
                    <a:gd name="T19" fmla="*/ 670 h 730"/>
                    <a:gd name="T20" fmla="*/ 472 w 701"/>
                    <a:gd name="T21" fmla="*/ 656 h 730"/>
                    <a:gd name="T22" fmla="*/ 561 w 701"/>
                    <a:gd name="T23" fmla="*/ 643 h 730"/>
                    <a:gd name="T24" fmla="*/ 632 w 701"/>
                    <a:gd name="T25" fmla="*/ 633 h 730"/>
                    <a:gd name="T26" fmla="*/ 677 w 701"/>
                    <a:gd name="T27" fmla="*/ 627 h 730"/>
                    <a:gd name="T28" fmla="*/ 692 w 701"/>
                    <a:gd name="T29" fmla="*/ 627 h 730"/>
                    <a:gd name="T30" fmla="*/ 700 w 701"/>
                    <a:gd name="T31" fmla="*/ 635 h 730"/>
                    <a:gd name="T32" fmla="*/ 700 w 701"/>
                    <a:gd name="T33" fmla="*/ 647 h 730"/>
                    <a:gd name="T34" fmla="*/ 692 w 701"/>
                    <a:gd name="T35" fmla="*/ 656 h 730"/>
                    <a:gd name="T36" fmla="*/ 651 w 701"/>
                    <a:gd name="T37" fmla="*/ 662 h 730"/>
                    <a:gd name="T38" fmla="*/ 573 w 701"/>
                    <a:gd name="T39" fmla="*/ 673 h 730"/>
                    <a:gd name="T40" fmla="*/ 490 w 701"/>
                    <a:gd name="T41" fmla="*/ 684 h 730"/>
                    <a:gd name="T42" fmla="*/ 407 w 701"/>
                    <a:gd name="T43" fmla="*/ 696 h 730"/>
                    <a:gd name="T44" fmla="*/ 326 w 701"/>
                    <a:gd name="T45" fmla="*/ 707 h 730"/>
                    <a:gd name="T46" fmla="*/ 251 w 701"/>
                    <a:gd name="T47" fmla="*/ 718 h 730"/>
                    <a:gd name="T48" fmla="*/ 186 w 701"/>
                    <a:gd name="T49" fmla="*/ 726 h 730"/>
                    <a:gd name="T50" fmla="*/ 134 w 701"/>
                    <a:gd name="T51" fmla="*/ 729 h 730"/>
                    <a:gd name="T52" fmla="*/ 108 w 701"/>
                    <a:gd name="T53" fmla="*/ 729 h 730"/>
                    <a:gd name="T54" fmla="*/ 104 w 701"/>
                    <a:gd name="T55" fmla="*/ 722 h 730"/>
                    <a:gd name="T56" fmla="*/ 104 w 701"/>
                    <a:gd name="T57" fmla="*/ 609 h 730"/>
                    <a:gd name="T58" fmla="*/ 82 w 701"/>
                    <a:gd name="T59" fmla="*/ 383 h 730"/>
                    <a:gd name="T60" fmla="*/ 46 w 701"/>
                    <a:gd name="T61" fmla="*/ 182 h 730"/>
                    <a:gd name="T62" fmla="*/ 11 w 701"/>
                    <a:gd name="T63" fmla="*/ 47 h 730"/>
                    <a:gd name="T64" fmla="*/ 0 w 701"/>
                    <a:gd name="T65" fmla="*/ 11 h 730"/>
                    <a:gd name="T66" fmla="*/ 3 w 701"/>
                    <a:gd name="T67" fmla="*/ 3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1" h="730">
                      <a:moveTo>
                        <a:pt x="7" y="1"/>
                      </a:move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62" y="153"/>
                      </a:lnTo>
                      <a:lnTo>
                        <a:pt x="90" y="286"/>
                      </a:lnTo>
                      <a:lnTo>
                        <a:pt x="110" y="404"/>
                      </a:lnTo>
                      <a:lnTo>
                        <a:pt x="122" y="504"/>
                      </a:lnTo>
                      <a:lnTo>
                        <a:pt x="128" y="586"/>
                      </a:lnTo>
                      <a:lnTo>
                        <a:pt x="131" y="647"/>
                      </a:lnTo>
                      <a:lnTo>
                        <a:pt x="131" y="686"/>
                      </a:lnTo>
                      <a:lnTo>
                        <a:pt x="131" y="698"/>
                      </a:lnTo>
                      <a:lnTo>
                        <a:pt x="147" y="697"/>
                      </a:lnTo>
                      <a:lnTo>
                        <a:pt x="171" y="696"/>
                      </a:lnTo>
                      <a:lnTo>
                        <a:pt x="203" y="692"/>
                      </a:lnTo>
                      <a:lnTo>
                        <a:pt x="241" y="688"/>
                      </a:lnTo>
                      <a:lnTo>
                        <a:pt x="283" y="682"/>
                      </a:lnTo>
                      <a:lnTo>
                        <a:pt x="328" y="676"/>
                      </a:lnTo>
                      <a:lnTo>
                        <a:pt x="376" y="670"/>
                      </a:lnTo>
                      <a:lnTo>
                        <a:pt x="424" y="663"/>
                      </a:lnTo>
                      <a:lnTo>
                        <a:pt x="472" y="656"/>
                      </a:lnTo>
                      <a:lnTo>
                        <a:pt x="518" y="650"/>
                      </a:lnTo>
                      <a:lnTo>
                        <a:pt x="561" y="643"/>
                      </a:lnTo>
                      <a:lnTo>
                        <a:pt x="600" y="638"/>
                      </a:lnTo>
                      <a:lnTo>
                        <a:pt x="632" y="633"/>
                      </a:lnTo>
                      <a:lnTo>
                        <a:pt x="659" y="630"/>
                      </a:lnTo>
                      <a:lnTo>
                        <a:pt x="677" y="627"/>
                      </a:lnTo>
                      <a:lnTo>
                        <a:pt x="685" y="626"/>
                      </a:lnTo>
                      <a:lnTo>
                        <a:pt x="692" y="627"/>
                      </a:lnTo>
                      <a:lnTo>
                        <a:pt x="696" y="631"/>
                      </a:lnTo>
                      <a:lnTo>
                        <a:pt x="700" y="635"/>
                      </a:lnTo>
                      <a:lnTo>
                        <a:pt x="701" y="641"/>
                      </a:lnTo>
                      <a:lnTo>
                        <a:pt x="700" y="647"/>
                      </a:lnTo>
                      <a:lnTo>
                        <a:pt x="696" y="653"/>
                      </a:lnTo>
                      <a:lnTo>
                        <a:pt x="692" y="656"/>
                      </a:lnTo>
                      <a:lnTo>
                        <a:pt x="686" y="657"/>
                      </a:lnTo>
                      <a:lnTo>
                        <a:pt x="651" y="662"/>
                      </a:lnTo>
                      <a:lnTo>
                        <a:pt x="612" y="667"/>
                      </a:lnTo>
                      <a:lnTo>
                        <a:pt x="573" y="673"/>
                      </a:lnTo>
                      <a:lnTo>
                        <a:pt x="532" y="679"/>
                      </a:lnTo>
                      <a:lnTo>
                        <a:pt x="490" y="684"/>
                      </a:lnTo>
                      <a:lnTo>
                        <a:pt x="448" y="690"/>
                      </a:lnTo>
                      <a:lnTo>
                        <a:pt x="407" y="696"/>
                      </a:lnTo>
                      <a:lnTo>
                        <a:pt x="366" y="702"/>
                      </a:lnTo>
                      <a:lnTo>
                        <a:pt x="326" y="707"/>
                      </a:lnTo>
                      <a:lnTo>
                        <a:pt x="288" y="713"/>
                      </a:lnTo>
                      <a:lnTo>
                        <a:pt x="251" y="718"/>
                      </a:lnTo>
                      <a:lnTo>
                        <a:pt x="217" y="722"/>
                      </a:lnTo>
                      <a:lnTo>
                        <a:pt x="186" y="726"/>
                      </a:lnTo>
                      <a:lnTo>
                        <a:pt x="158" y="728"/>
                      </a:lnTo>
                      <a:lnTo>
                        <a:pt x="134" y="729"/>
                      </a:lnTo>
                      <a:lnTo>
                        <a:pt x="113" y="730"/>
                      </a:lnTo>
                      <a:lnTo>
                        <a:pt x="108" y="729"/>
                      </a:lnTo>
                      <a:lnTo>
                        <a:pt x="105" y="726"/>
                      </a:lnTo>
                      <a:lnTo>
                        <a:pt x="104" y="722"/>
                      </a:lnTo>
                      <a:lnTo>
                        <a:pt x="104" y="718"/>
                      </a:lnTo>
                      <a:lnTo>
                        <a:pt x="104" y="609"/>
                      </a:lnTo>
                      <a:lnTo>
                        <a:pt x="96" y="495"/>
                      </a:lnTo>
                      <a:lnTo>
                        <a:pt x="82" y="383"/>
                      </a:lnTo>
                      <a:lnTo>
                        <a:pt x="65" y="277"/>
                      </a:lnTo>
                      <a:lnTo>
                        <a:pt x="46" y="182"/>
                      </a:lnTo>
                      <a:lnTo>
                        <a:pt x="27" y="105"/>
                      </a:lnTo>
                      <a:lnTo>
                        <a:pt x="11" y="47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604520" y="359410"/>
                  <a:ext cx="389890" cy="422910"/>
                </a:xfrm>
                <a:custGeom>
                  <a:avLst/>
                  <a:gdLst>
                    <a:gd name="T0" fmla="*/ 35 w 614"/>
                    <a:gd name="T1" fmla="*/ 41 h 666"/>
                    <a:gd name="T2" fmla="*/ 89 w 614"/>
                    <a:gd name="T3" fmla="*/ 35 h 666"/>
                    <a:gd name="T4" fmla="*/ 153 w 614"/>
                    <a:gd name="T5" fmla="*/ 30 h 666"/>
                    <a:gd name="T6" fmla="*/ 224 w 614"/>
                    <a:gd name="T7" fmla="*/ 23 h 666"/>
                    <a:gd name="T8" fmla="*/ 295 w 614"/>
                    <a:gd name="T9" fmla="*/ 16 h 666"/>
                    <a:gd name="T10" fmla="*/ 361 w 614"/>
                    <a:gd name="T11" fmla="*/ 9 h 666"/>
                    <a:gd name="T12" fmla="*/ 418 w 614"/>
                    <a:gd name="T13" fmla="*/ 5 h 666"/>
                    <a:gd name="T14" fmla="*/ 460 w 614"/>
                    <a:gd name="T15" fmla="*/ 1 h 666"/>
                    <a:gd name="T16" fmla="*/ 479 w 614"/>
                    <a:gd name="T17" fmla="*/ 0 h 666"/>
                    <a:gd name="T18" fmla="*/ 488 w 614"/>
                    <a:gd name="T19" fmla="*/ 7 h 666"/>
                    <a:gd name="T20" fmla="*/ 490 w 614"/>
                    <a:gd name="T21" fmla="*/ 13 h 666"/>
                    <a:gd name="T22" fmla="*/ 490 w 614"/>
                    <a:gd name="T23" fmla="*/ 14 h 666"/>
                    <a:gd name="T24" fmla="*/ 510 w 614"/>
                    <a:gd name="T25" fmla="*/ 68 h 666"/>
                    <a:gd name="T26" fmla="*/ 552 w 614"/>
                    <a:gd name="T27" fmla="*/ 237 h 666"/>
                    <a:gd name="T28" fmla="*/ 590 w 614"/>
                    <a:gd name="T29" fmla="*/ 436 h 666"/>
                    <a:gd name="T30" fmla="*/ 612 w 614"/>
                    <a:gd name="T31" fmla="*/ 604 h 666"/>
                    <a:gd name="T32" fmla="*/ 613 w 614"/>
                    <a:gd name="T33" fmla="*/ 661 h 666"/>
                    <a:gd name="T34" fmla="*/ 607 w 614"/>
                    <a:gd name="T35" fmla="*/ 666 h 666"/>
                    <a:gd name="T36" fmla="*/ 599 w 614"/>
                    <a:gd name="T37" fmla="*/ 665 h 666"/>
                    <a:gd name="T38" fmla="*/ 595 w 614"/>
                    <a:gd name="T39" fmla="*/ 661 h 666"/>
                    <a:gd name="T40" fmla="*/ 589 w 614"/>
                    <a:gd name="T41" fmla="*/ 573 h 666"/>
                    <a:gd name="T42" fmla="*/ 561 w 614"/>
                    <a:gd name="T43" fmla="*/ 386 h 666"/>
                    <a:gd name="T44" fmla="*/ 521 w 614"/>
                    <a:gd name="T45" fmla="*/ 203 h 666"/>
                    <a:gd name="T46" fmla="*/ 482 w 614"/>
                    <a:gd name="T47" fmla="*/ 64 h 666"/>
                    <a:gd name="T48" fmla="*/ 458 w 614"/>
                    <a:gd name="T49" fmla="*/ 24 h 666"/>
                    <a:gd name="T50" fmla="*/ 424 w 614"/>
                    <a:gd name="T51" fmla="*/ 27 h 666"/>
                    <a:gd name="T52" fmla="*/ 373 w 614"/>
                    <a:gd name="T53" fmla="*/ 32 h 666"/>
                    <a:gd name="T54" fmla="*/ 310 w 614"/>
                    <a:gd name="T55" fmla="*/ 38 h 666"/>
                    <a:gd name="T56" fmla="*/ 241 w 614"/>
                    <a:gd name="T57" fmla="*/ 44 h 666"/>
                    <a:gd name="T58" fmla="*/ 171 w 614"/>
                    <a:gd name="T59" fmla="*/ 51 h 666"/>
                    <a:gd name="T60" fmla="*/ 105 w 614"/>
                    <a:gd name="T61" fmla="*/ 58 h 666"/>
                    <a:gd name="T62" fmla="*/ 48 w 614"/>
                    <a:gd name="T63" fmla="*/ 64 h 666"/>
                    <a:gd name="T64" fmla="*/ 17 w 614"/>
                    <a:gd name="T65" fmla="*/ 66 h 666"/>
                    <a:gd name="T66" fmla="*/ 3 w 614"/>
                    <a:gd name="T67" fmla="*/ 64 h 666"/>
                    <a:gd name="T68" fmla="*/ 1 w 614"/>
                    <a:gd name="T69" fmla="*/ 52 h 666"/>
                    <a:gd name="T70" fmla="*/ 9 w 614"/>
                    <a:gd name="T71" fmla="*/ 44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4" h="666">
                      <a:moveTo>
                        <a:pt x="15" y="43"/>
                      </a:moveTo>
                      <a:lnTo>
                        <a:pt x="35" y="41"/>
                      </a:lnTo>
                      <a:lnTo>
                        <a:pt x="60" y="39"/>
                      </a:lnTo>
                      <a:lnTo>
                        <a:pt x="89" y="35"/>
                      </a:lnTo>
                      <a:lnTo>
                        <a:pt x="120" y="33"/>
                      </a:lnTo>
                      <a:lnTo>
                        <a:pt x="153" y="30"/>
                      </a:lnTo>
                      <a:lnTo>
                        <a:pt x="188" y="26"/>
                      </a:lnTo>
                      <a:lnTo>
                        <a:pt x="224" y="23"/>
                      </a:lnTo>
                      <a:lnTo>
                        <a:pt x="259" y="19"/>
                      </a:lnTo>
                      <a:lnTo>
                        <a:pt x="295" y="16"/>
                      </a:lnTo>
                      <a:lnTo>
                        <a:pt x="329" y="13"/>
                      </a:lnTo>
                      <a:lnTo>
                        <a:pt x="361" y="9"/>
                      </a:lnTo>
                      <a:lnTo>
                        <a:pt x="391" y="7"/>
                      </a:lnTo>
                      <a:lnTo>
                        <a:pt x="418" y="5"/>
                      </a:lnTo>
                      <a:lnTo>
                        <a:pt x="441" y="2"/>
                      </a:lnTo>
                      <a:lnTo>
                        <a:pt x="460" y="1"/>
                      </a:lnTo>
                      <a:lnTo>
                        <a:pt x="472" y="0"/>
                      </a:lnTo>
                      <a:lnTo>
                        <a:pt x="479" y="0"/>
                      </a:lnTo>
                      <a:lnTo>
                        <a:pt x="484" y="2"/>
                      </a:lnTo>
                      <a:lnTo>
                        <a:pt x="488" y="7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4"/>
                      </a:lnTo>
                      <a:lnTo>
                        <a:pt x="490" y="14"/>
                      </a:lnTo>
                      <a:lnTo>
                        <a:pt x="510" y="68"/>
                      </a:lnTo>
                      <a:lnTo>
                        <a:pt x="530" y="145"/>
                      </a:lnTo>
                      <a:lnTo>
                        <a:pt x="552" y="237"/>
                      </a:lnTo>
                      <a:lnTo>
                        <a:pt x="572" y="337"/>
                      </a:lnTo>
                      <a:lnTo>
                        <a:pt x="590" y="436"/>
                      </a:lnTo>
                      <a:lnTo>
                        <a:pt x="604" y="527"/>
                      </a:lnTo>
                      <a:lnTo>
                        <a:pt x="612" y="604"/>
                      </a:lnTo>
                      <a:lnTo>
                        <a:pt x="614" y="657"/>
                      </a:lnTo>
                      <a:lnTo>
                        <a:pt x="613" y="661"/>
                      </a:lnTo>
                      <a:lnTo>
                        <a:pt x="611" y="664"/>
                      </a:lnTo>
                      <a:lnTo>
                        <a:pt x="607" y="666"/>
                      </a:lnTo>
                      <a:lnTo>
                        <a:pt x="603" y="666"/>
                      </a:lnTo>
                      <a:lnTo>
                        <a:pt x="599" y="665"/>
                      </a:lnTo>
                      <a:lnTo>
                        <a:pt x="596" y="663"/>
                      </a:lnTo>
                      <a:lnTo>
                        <a:pt x="595" y="661"/>
                      </a:lnTo>
                      <a:lnTo>
                        <a:pt x="593" y="656"/>
                      </a:lnTo>
                      <a:lnTo>
                        <a:pt x="589" y="573"/>
                      </a:lnTo>
                      <a:lnTo>
                        <a:pt x="577" y="481"/>
                      </a:lnTo>
                      <a:lnTo>
                        <a:pt x="561" y="386"/>
                      </a:lnTo>
                      <a:lnTo>
                        <a:pt x="542" y="291"/>
                      </a:lnTo>
                      <a:lnTo>
                        <a:pt x="521" y="203"/>
                      </a:lnTo>
                      <a:lnTo>
                        <a:pt x="501" y="125"/>
                      </a:lnTo>
                      <a:lnTo>
                        <a:pt x="482" y="64"/>
                      </a:lnTo>
                      <a:lnTo>
                        <a:pt x="469" y="23"/>
                      </a:lnTo>
                      <a:lnTo>
                        <a:pt x="458" y="24"/>
                      </a:lnTo>
                      <a:lnTo>
                        <a:pt x="444" y="25"/>
                      </a:lnTo>
                      <a:lnTo>
                        <a:pt x="424" y="27"/>
                      </a:lnTo>
                      <a:lnTo>
                        <a:pt x="400" y="30"/>
                      </a:lnTo>
                      <a:lnTo>
                        <a:pt x="373" y="32"/>
                      </a:lnTo>
                      <a:lnTo>
                        <a:pt x="342" y="35"/>
                      </a:lnTo>
                      <a:lnTo>
                        <a:pt x="310" y="38"/>
                      </a:lnTo>
                      <a:lnTo>
                        <a:pt x="275" y="41"/>
                      </a:lnTo>
                      <a:lnTo>
                        <a:pt x="241" y="44"/>
                      </a:lnTo>
                      <a:lnTo>
                        <a:pt x="206" y="48"/>
                      </a:lnTo>
                      <a:lnTo>
                        <a:pt x="171" y="51"/>
                      </a:lnTo>
                      <a:lnTo>
                        <a:pt x="137" y="55"/>
                      </a:lnTo>
                      <a:lnTo>
                        <a:pt x="105" y="58"/>
                      </a:lnTo>
                      <a:lnTo>
                        <a:pt x="74" y="62"/>
                      </a:lnTo>
                      <a:lnTo>
                        <a:pt x="48" y="64"/>
                      </a:lnTo>
                      <a:lnTo>
                        <a:pt x="24" y="66"/>
                      </a:lnTo>
                      <a:lnTo>
                        <a:pt x="17" y="66"/>
                      </a:lnTo>
                      <a:lnTo>
                        <a:pt x="9" y="66"/>
                      </a:lnTo>
                      <a:lnTo>
                        <a:pt x="3" y="64"/>
                      </a:lnTo>
                      <a:lnTo>
                        <a:pt x="0" y="59"/>
                      </a:lnTo>
                      <a:lnTo>
                        <a:pt x="1" y="52"/>
                      </a:lnTo>
                      <a:lnTo>
                        <a:pt x="4" y="48"/>
                      </a:lnTo>
                      <a:lnTo>
                        <a:pt x="9" y="44"/>
                      </a:lnTo>
                      <a:lnTo>
                        <a:pt x="1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1" name="円/楕円 10"/>
            <p:cNvSpPr/>
            <p:nvPr/>
          </p:nvSpPr>
          <p:spPr>
            <a:xfrm>
              <a:off x="0" y="0"/>
              <a:ext cx="1809750" cy="135255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86430" y="2694929"/>
            <a:ext cx="1410358" cy="1086370"/>
            <a:chOff x="-105459" y="0"/>
            <a:chExt cx="1724709" cy="1409874"/>
          </a:xfrm>
        </p:grpSpPr>
        <p:sp>
          <p:nvSpPr>
            <p:cNvPr id="19" name="円/楕円 18"/>
            <p:cNvSpPr/>
            <p:nvPr/>
          </p:nvSpPr>
          <p:spPr>
            <a:xfrm>
              <a:off x="0" y="0"/>
              <a:ext cx="1619250" cy="108585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テキスト ボックス 2"/>
            <p:cNvSpPr txBox="1">
              <a:spLocks noChangeArrowheads="1"/>
            </p:cNvSpPr>
            <p:nvPr/>
          </p:nvSpPr>
          <p:spPr bwMode="auto">
            <a:xfrm>
              <a:off x="-105459" y="98802"/>
              <a:ext cx="1305440" cy="431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algn="just">
                <a:defRPr/>
              </a:pPr>
              <a:r>
                <a: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ニンジン</a:t>
              </a:r>
              <a:endParaRPr kumimoji="0" lang="ja-JP" altLang="en-US" kern="100" dirty="0">
                <a:solidFill>
                  <a:sysClr val="windowText" lastClr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1" name="図 20" descr="C:\Users\mizuno\AppData\Local\Microsoft\Windows\Temporary Internet Files\Content.IE5\1O45EYCJ\MC900441780[1]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07" y="324024"/>
              <a:ext cx="1085850" cy="1085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グループ化 21"/>
          <p:cNvGrpSpPr/>
          <p:nvPr/>
        </p:nvGrpSpPr>
        <p:grpSpPr>
          <a:xfrm>
            <a:off x="214576" y="1142245"/>
            <a:ext cx="1562205" cy="1107972"/>
            <a:chOff x="73540" y="-166006"/>
            <a:chExt cx="1682167" cy="1247798"/>
          </a:xfrm>
        </p:grpSpPr>
        <p:sp>
          <p:nvSpPr>
            <p:cNvPr id="23" name="円/楕円 22"/>
            <p:cNvSpPr/>
            <p:nvPr/>
          </p:nvSpPr>
          <p:spPr>
            <a:xfrm>
              <a:off x="73540" y="-80258"/>
              <a:ext cx="1562100" cy="116205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0" lang="en-US" sz="1050" kern="10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sz="1050" kern="10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kumimoji="0" lang="en-US" sz="1050" kern="10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sz="1050" kern="10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247650" y="-166006"/>
              <a:ext cx="1508057" cy="1194706"/>
              <a:chOff x="0" y="-251731"/>
              <a:chExt cx="1508057" cy="1194706"/>
            </a:xfrm>
          </p:grpSpPr>
          <p:pic>
            <p:nvPicPr>
              <p:cNvPr id="25" name="図 24" descr="C:\Users\mizuno\AppData\Local\Microsoft\Windows\Temporary Internet Files\Content.IE5\1O45EYCJ\MC900112420[1].wm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675"/>
                <a:ext cx="1095375" cy="876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983" y="-251731"/>
                <a:ext cx="1493074" cy="462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defRPr/>
                </a:pPr>
                <a:r>
                  <a:rPr kumimoji="0" lang="ja-JP" altLang="en-US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ジャガイモ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正方形/長方形 26"/>
          <p:cNvSpPr/>
          <p:nvPr/>
        </p:nvSpPr>
        <p:spPr>
          <a:xfrm>
            <a:off x="5930364" y="1199117"/>
            <a:ext cx="3076477" cy="10762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1400" dirty="0"/>
              <a:t>野菜や米を育てるための化学肥料、害虫から守るための農薬を必要とします。</a:t>
            </a:r>
            <a:endParaRPr lang="en-US" altLang="ja-JP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2836451" y="2771062"/>
            <a:ext cx="1102604" cy="80416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化学</a:t>
            </a:r>
            <a:endParaRPr lang="en-US" altLang="ja-JP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肥料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2875179" y="1642189"/>
            <a:ext cx="1066756" cy="6793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農薬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2" y="2"/>
            <a:ext cx="1017265" cy="35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補足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577" y="4792829"/>
            <a:ext cx="1668554" cy="125632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727929" y="4965666"/>
            <a:ext cx="3278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米を作るときに田や畑を耕す耕運機、苗を植える機械、稲からモミを取り出す脱穀機、など様々な機械類を使います。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b="1" dirty="0">
                <a:solidFill>
                  <a:srgbClr val="FF0000"/>
                </a:solidFill>
              </a:rPr>
              <a:t>機械を動かすには石油燃料が必要です</a:t>
            </a:r>
          </a:p>
          <a:p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826959" y="2476230"/>
            <a:ext cx="27931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FF0000"/>
                </a:solidFill>
              </a:rPr>
              <a:t>化学肥料や農薬を作るときに電気を使います。</a:t>
            </a:r>
            <a:r>
              <a:rPr lang="ja-JP" altLang="en-US" sz="1400" dirty="0"/>
              <a:t>また、農薬が分解するとき温室効果気体を出します。</a:t>
            </a:r>
            <a:endParaRPr lang="en-US" altLang="ja-JP" sz="1400" dirty="0"/>
          </a:p>
        </p:txBody>
      </p:sp>
      <p:sp>
        <p:nvSpPr>
          <p:cNvPr id="32" name="右中かっこ 31"/>
          <p:cNvSpPr/>
          <p:nvPr/>
        </p:nvSpPr>
        <p:spPr>
          <a:xfrm>
            <a:off x="1979685" y="1876844"/>
            <a:ext cx="541292" cy="4504573"/>
          </a:xfrm>
          <a:prstGeom prst="rightBrace">
            <a:avLst>
              <a:gd name="adj1" fmla="val 108333"/>
              <a:gd name="adj2" fmla="val 1565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826959" y="4043589"/>
            <a:ext cx="3179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野菜を収穫するときにも機械を使います。</a:t>
            </a:r>
            <a:endParaRPr lang="en-US" altLang="ja-JP" sz="1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1979687" y="638847"/>
            <a:ext cx="5294613" cy="359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野菜や米から</a:t>
            </a:r>
            <a:r>
              <a:rPr lang="en-US" altLang="ja-JP" sz="2400" dirty="0"/>
              <a:t>CO</a:t>
            </a:r>
            <a:r>
              <a:rPr lang="en-US" altLang="ja-JP" sz="2000" dirty="0"/>
              <a:t>2</a:t>
            </a:r>
            <a:r>
              <a:rPr lang="ja-JP" altLang="en-US" sz="2400" dirty="0"/>
              <a:t>が出る理由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331891" y="93854"/>
            <a:ext cx="6872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solidFill>
                  <a:prstClr val="black"/>
                </a:solidFill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①　食材（野菜・米）と　ＣＯ</a:t>
            </a:r>
            <a:r>
              <a:rPr lang="ja-JP" altLang="en-US" dirty="0">
                <a:solidFill>
                  <a:prstClr val="black"/>
                </a:solidFill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２　</a:t>
            </a:r>
            <a:r>
              <a:rPr lang="ja-JP" altLang="en-US" sz="2400" dirty="0">
                <a:solidFill>
                  <a:prstClr val="black"/>
                </a:solidFill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の関係</a:t>
            </a:r>
            <a:endParaRPr lang="en-US" altLang="ja-JP" sz="2400" dirty="0">
              <a:solidFill>
                <a:prstClr val="black"/>
              </a:solidFill>
              <a:ea typeface="HG創英角ﾎﾟｯﾌﾟ体" panose="040B0A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36" name="雲形吹き出し 35"/>
          <p:cNvSpPr/>
          <p:nvPr/>
        </p:nvSpPr>
        <p:spPr>
          <a:xfrm>
            <a:off x="4197126" y="1310369"/>
            <a:ext cx="882384" cy="536888"/>
          </a:xfrm>
          <a:prstGeom prst="cloudCallout">
            <a:avLst>
              <a:gd name="adj1" fmla="val -87120"/>
              <a:gd name="adj2" fmla="val 6082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雲形吹き出し 36"/>
          <p:cNvSpPr/>
          <p:nvPr/>
        </p:nvSpPr>
        <p:spPr>
          <a:xfrm>
            <a:off x="4142513" y="2223679"/>
            <a:ext cx="882384" cy="536888"/>
          </a:xfrm>
          <a:prstGeom prst="cloudCallout">
            <a:avLst>
              <a:gd name="adj1" fmla="val -66709"/>
              <a:gd name="adj2" fmla="val 7114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雲形吹き出し 37"/>
          <p:cNvSpPr/>
          <p:nvPr/>
        </p:nvSpPr>
        <p:spPr>
          <a:xfrm>
            <a:off x="2835388" y="4425924"/>
            <a:ext cx="882384" cy="536888"/>
          </a:xfrm>
          <a:prstGeom prst="cloudCallout">
            <a:avLst>
              <a:gd name="adj1" fmla="val -5474"/>
              <a:gd name="adj2" fmla="val 12275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614065" y="1026447"/>
            <a:ext cx="8087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カレーで使う肉は、牛肉・豚肉・鶏肉などです。牛、豚、鶏　のどれも　餌を与えて育てます。「餌」は、穀類や魚粉などを利用して作ります。餌をつくるときの肥料・農薬の使用、運搬などで</a:t>
            </a:r>
            <a:r>
              <a:rPr lang="en-US" altLang="ja-JP" sz="1600" dirty="0">
                <a:latin typeface="+mn-ea"/>
                <a:cs typeface="Times New Roman" panose="02020603050405020304" pitchFamily="18" charset="0"/>
              </a:rPr>
              <a:t>CO2</a:t>
            </a:r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が出ます。</a:t>
            </a:r>
            <a:endParaRPr lang="en-US" altLang="ja-JP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5" name="雲形吹き出し 44"/>
          <p:cNvSpPr/>
          <p:nvPr/>
        </p:nvSpPr>
        <p:spPr>
          <a:xfrm>
            <a:off x="8186922" y="3192881"/>
            <a:ext cx="882384" cy="53688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</a:t>
            </a:r>
            <a:r>
              <a:rPr lang="en-US" altLang="ja-JP" sz="1400" dirty="0">
                <a:solidFill>
                  <a:sysClr val="windowText" lastClr="000000"/>
                </a:solidFill>
              </a:rPr>
              <a:t>2</a:t>
            </a:r>
            <a:endParaRPr lang="ja-JP" altLang="en-US" sz="1400" dirty="0">
              <a:solidFill>
                <a:sysClr val="windowText" lastClr="00000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3602926" y="1948825"/>
            <a:ext cx="1864582" cy="4648696"/>
            <a:chOff x="3536439" y="1980959"/>
            <a:chExt cx="1864582" cy="4648696"/>
          </a:xfrm>
        </p:grpSpPr>
        <p:sp>
          <p:nvSpPr>
            <p:cNvPr id="34" name="角丸四角形 33"/>
            <p:cNvSpPr/>
            <p:nvPr/>
          </p:nvSpPr>
          <p:spPr>
            <a:xfrm>
              <a:off x="3536439" y="1980959"/>
              <a:ext cx="1864582" cy="4648696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する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/>
            <a:srcRect r="49814" b="49220"/>
            <a:stretch/>
          </p:blipFill>
          <p:spPr>
            <a:xfrm>
              <a:off x="3701579" y="2731397"/>
              <a:ext cx="1673072" cy="1117774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/>
            <a:srcRect t="55803" r="45539"/>
            <a:stretch/>
          </p:blipFill>
          <p:spPr>
            <a:xfrm>
              <a:off x="3616135" y="4219216"/>
              <a:ext cx="1734210" cy="972859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/>
            <a:srcRect l="52591" t="53586"/>
            <a:stretch/>
          </p:blipFill>
          <p:spPr>
            <a:xfrm flipH="1">
              <a:off x="3592815" y="5466258"/>
              <a:ext cx="1590368" cy="1006360"/>
            </a:xfrm>
            <a:prstGeom prst="rect">
              <a:avLst/>
            </a:prstGeom>
          </p:spPr>
        </p:pic>
        <p:sp>
          <p:nvSpPr>
            <p:cNvPr id="42" name="正方形/長方形 41"/>
            <p:cNvSpPr/>
            <p:nvPr/>
          </p:nvSpPr>
          <p:spPr>
            <a:xfrm>
              <a:off x="3746148" y="3913276"/>
              <a:ext cx="1445218" cy="326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飼育する</a:t>
              </a:r>
              <a:endParaRPr lang="en-US" altLang="ja-JP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436925" y="2285564"/>
            <a:ext cx="2143679" cy="1405485"/>
            <a:chOff x="5528214" y="2140509"/>
            <a:chExt cx="2143679" cy="140548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401825" y="2454601"/>
              <a:ext cx="1270068" cy="1015243"/>
              <a:chOff x="0" y="-6657"/>
              <a:chExt cx="1809750" cy="1359207"/>
            </a:xfrm>
          </p:grpSpPr>
          <p:pic>
            <p:nvPicPr>
              <p:cNvPr id="5" name="図 4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7334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円/楕円 5"/>
              <p:cNvSpPr/>
              <p:nvPr/>
            </p:nvSpPr>
            <p:spPr>
              <a:xfrm>
                <a:off x="0" y="0"/>
                <a:ext cx="1809750" cy="135255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</a:endParaRPr>
              </a:p>
            </p:txBody>
          </p:sp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69757" y="-6657"/>
                <a:ext cx="1045759" cy="55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algn="just">
                  <a:defRPr/>
                </a:pPr>
                <a:r>
                  <a:rPr kumimoji="0" lang="ja-JP" altLang="en-US" sz="1100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肉・油</a:t>
                </a:r>
                <a:endParaRPr kumimoji="0" lang="ja-JP" altLang="en-US" sz="105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図 7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7366">
                <a:off x="152400" y="2381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図 8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74893">
                <a:off x="762000" y="742950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グループ化 9"/>
              <p:cNvGrpSpPr/>
              <p:nvPr/>
            </p:nvGrpSpPr>
            <p:grpSpPr>
              <a:xfrm rot="8043522">
                <a:off x="1264395" y="272084"/>
                <a:ext cx="299478" cy="528813"/>
                <a:chOff x="1905" y="64135"/>
                <a:chExt cx="581843" cy="693893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905" y="84456"/>
                  <a:ext cx="581843" cy="673572"/>
                </a:xfrm>
                <a:custGeom>
                  <a:avLst/>
                  <a:gdLst>
                    <a:gd name="T0" fmla="*/ 0 w 2939"/>
                    <a:gd name="T1" fmla="*/ 608 h 1443"/>
                    <a:gd name="T2" fmla="*/ 197 w 2939"/>
                    <a:gd name="T3" fmla="*/ 383 h 1443"/>
                    <a:gd name="T4" fmla="*/ 533 w 2939"/>
                    <a:gd name="T5" fmla="*/ 240 h 1443"/>
                    <a:gd name="T6" fmla="*/ 887 w 2939"/>
                    <a:gd name="T7" fmla="*/ 8 h 1443"/>
                    <a:gd name="T8" fmla="*/ 1131 w 2939"/>
                    <a:gd name="T9" fmla="*/ 0 h 1443"/>
                    <a:gd name="T10" fmla="*/ 1513 w 2939"/>
                    <a:gd name="T11" fmla="*/ 48 h 1443"/>
                    <a:gd name="T12" fmla="*/ 1934 w 2939"/>
                    <a:gd name="T13" fmla="*/ 45 h 1443"/>
                    <a:gd name="T14" fmla="*/ 2636 w 2939"/>
                    <a:gd name="T15" fmla="*/ 372 h 1443"/>
                    <a:gd name="T16" fmla="*/ 2900 w 2939"/>
                    <a:gd name="T17" fmla="*/ 621 h 1443"/>
                    <a:gd name="T18" fmla="*/ 2939 w 2939"/>
                    <a:gd name="T19" fmla="*/ 881 h 1443"/>
                    <a:gd name="T20" fmla="*/ 1073 w 2939"/>
                    <a:gd name="T21" fmla="*/ 1443 h 1443"/>
                    <a:gd name="T22" fmla="*/ 854 w 2939"/>
                    <a:gd name="T23" fmla="*/ 1407 h 1443"/>
                    <a:gd name="T24" fmla="*/ 0 w 2939"/>
                    <a:gd name="T25" fmla="*/ 608 h 1443"/>
                    <a:gd name="T26" fmla="*/ 0 w 2939"/>
                    <a:gd name="T27" fmla="*/ 608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39" h="1443">
                      <a:moveTo>
                        <a:pt x="0" y="608"/>
                      </a:moveTo>
                      <a:lnTo>
                        <a:pt x="197" y="383"/>
                      </a:lnTo>
                      <a:lnTo>
                        <a:pt x="533" y="240"/>
                      </a:lnTo>
                      <a:lnTo>
                        <a:pt x="887" y="8"/>
                      </a:lnTo>
                      <a:lnTo>
                        <a:pt x="1131" y="0"/>
                      </a:lnTo>
                      <a:lnTo>
                        <a:pt x="1513" y="48"/>
                      </a:lnTo>
                      <a:lnTo>
                        <a:pt x="1934" y="45"/>
                      </a:lnTo>
                      <a:lnTo>
                        <a:pt x="2636" y="372"/>
                      </a:lnTo>
                      <a:lnTo>
                        <a:pt x="2900" y="621"/>
                      </a:lnTo>
                      <a:lnTo>
                        <a:pt x="2939" y="881"/>
                      </a:lnTo>
                      <a:lnTo>
                        <a:pt x="1073" y="1443"/>
                      </a:lnTo>
                      <a:lnTo>
                        <a:pt x="854" y="1407"/>
                      </a:lnTo>
                      <a:lnTo>
                        <a:pt x="0" y="608"/>
                      </a:lnTo>
                      <a:lnTo>
                        <a:pt x="0" y="6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41910" y="174625"/>
                  <a:ext cx="471170" cy="287655"/>
                </a:xfrm>
                <a:custGeom>
                  <a:avLst/>
                  <a:gdLst>
                    <a:gd name="T0" fmla="*/ 128 w 2965"/>
                    <a:gd name="T1" fmla="*/ 0 h 1358"/>
                    <a:gd name="T2" fmla="*/ 195 w 2965"/>
                    <a:gd name="T3" fmla="*/ 208 h 1358"/>
                    <a:gd name="T4" fmla="*/ 538 w 2965"/>
                    <a:gd name="T5" fmla="*/ 518 h 1358"/>
                    <a:gd name="T6" fmla="*/ 760 w 2965"/>
                    <a:gd name="T7" fmla="*/ 758 h 1358"/>
                    <a:gd name="T8" fmla="*/ 939 w 2965"/>
                    <a:gd name="T9" fmla="*/ 940 h 1358"/>
                    <a:gd name="T10" fmla="*/ 1244 w 2965"/>
                    <a:gd name="T11" fmla="*/ 948 h 1358"/>
                    <a:gd name="T12" fmla="*/ 2029 w 2965"/>
                    <a:gd name="T13" fmla="*/ 628 h 1358"/>
                    <a:gd name="T14" fmla="*/ 2462 w 2965"/>
                    <a:gd name="T15" fmla="*/ 556 h 1358"/>
                    <a:gd name="T16" fmla="*/ 2735 w 2965"/>
                    <a:gd name="T17" fmla="*/ 492 h 1358"/>
                    <a:gd name="T18" fmla="*/ 2965 w 2965"/>
                    <a:gd name="T19" fmla="*/ 328 h 1358"/>
                    <a:gd name="T20" fmla="*/ 2965 w 2965"/>
                    <a:gd name="T21" fmla="*/ 608 h 1358"/>
                    <a:gd name="T22" fmla="*/ 2844 w 2965"/>
                    <a:gd name="T23" fmla="*/ 832 h 1358"/>
                    <a:gd name="T24" fmla="*/ 2071 w 2965"/>
                    <a:gd name="T25" fmla="*/ 994 h 1358"/>
                    <a:gd name="T26" fmla="*/ 1522 w 2965"/>
                    <a:gd name="T27" fmla="*/ 1180 h 1358"/>
                    <a:gd name="T28" fmla="*/ 1070 w 2965"/>
                    <a:gd name="T29" fmla="*/ 1358 h 1358"/>
                    <a:gd name="T30" fmla="*/ 863 w 2965"/>
                    <a:gd name="T31" fmla="*/ 1307 h 1358"/>
                    <a:gd name="T32" fmla="*/ 661 w 2965"/>
                    <a:gd name="T33" fmla="*/ 1117 h 1358"/>
                    <a:gd name="T34" fmla="*/ 322 w 2965"/>
                    <a:gd name="T35" fmla="*/ 730 h 1358"/>
                    <a:gd name="T36" fmla="*/ 26 w 2965"/>
                    <a:gd name="T37" fmla="*/ 355 h 1358"/>
                    <a:gd name="T38" fmla="*/ 0 w 2965"/>
                    <a:gd name="T39" fmla="*/ 200 h 1358"/>
                    <a:gd name="T40" fmla="*/ 128 w 2965"/>
                    <a:gd name="T41" fmla="*/ 0 h 1358"/>
                    <a:gd name="T42" fmla="*/ 128 w 2965"/>
                    <a:gd name="T43" fmla="*/ 0 h 1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65" h="1358">
                      <a:moveTo>
                        <a:pt x="128" y="0"/>
                      </a:moveTo>
                      <a:lnTo>
                        <a:pt x="195" y="208"/>
                      </a:lnTo>
                      <a:lnTo>
                        <a:pt x="538" y="518"/>
                      </a:lnTo>
                      <a:lnTo>
                        <a:pt x="760" y="758"/>
                      </a:lnTo>
                      <a:lnTo>
                        <a:pt x="939" y="940"/>
                      </a:lnTo>
                      <a:lnTo>
                        <a:pt x="1244" y="948"/>
                      </a:lnTo>
                      <a:lnTo>
                        <a:pt x="2029" y="628"/>
                      </a:lnTo>
                      <a:lnTo>
                        <a:pt x="2462" y="556"/>
                      </a:lnTo>
                      <a:lnTo>
                        <a:pt x="2735" y="492"/>
                      </a:lnTo>
                      <a:lnTo>
                        <a:pt x="2965" y="328"/>
                      </a:lnTo>
                      <a:lnTo>
                        <a:pt x="2965" y="608"/>
                      </a:lnTo>
                      <a:lnTo>
                        <a:pt x="2844" y="832"/>
                      </a:lnTo>
                      <a:lnTo>
                        <a:pt x="2071" y="994"/>
                      </a:lnTo>
                      <a:lnTo>
                        <a:pt x="1522" y="1180"/>
                      </a:lnTo>
                      <a:lnTo>
                        <a:pt x="1070" y="1358"/>
                      </a:lnTo>
                      <a:lnTo>
                        <a:pt x="863" y="1307"/>
                      </a:lnTo>
                      <a:lnTo>
                        <a:pt x="661" y="1117"/>
                      </a:lnTo>
                      <a:lnTo>
                        <a:pt x="322" y="730"/>
                      </a:lnTo>
                      <a:lnTo>
                        <a:pt x="26" y="355"/>
                      </a:lnTo>
                      <a:lnTo>
                        <a:pt x="0" y="20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37465" y="64135"/>
                  <a:ext cx="482600" cy="403860"/>
                </a:xfrm>
                <a:custGeom>
                  <a:avLst/>
                  <a:gdLst>
                    <a:gd name="T0" fmla="*/ 1400 w 3037"/>
                    <a:gd name="T1" fmla="*/ 25 h 1910"/>
                    <a:gd name="T2" fmla="*/ 1672 w 3037"/>
                    <a:gd name="T3" fmla="*/ 64 h 1910"/>
                    <a:gd name="T4" fmla="*/ 1947 w 3037"/>
                    <a:gd name="T5" fmla="*/ 61 h 1910"/>
                    <a:gd name="T6" fmla="*/ 2184 w 3037"/>
                    <a:gd name="T7" fmla="*/ 126 h 1910"/>
                    <a:gd name="T8" fmla="*/ 2456 w 3037"/>
                    <a:gd name="T9" fmla="*/ 255 h 1910"/>
                    <a:gd name="T10" fmla="*/ 2834 w 3037"/>
                    <a:gd name="T11" fmla="*/ 490 h 1910"/>
                    <a:gd name="T12" fmla="*/ 3033 w 3037"/>
                    <a:gd name="T13" fmla="*/ 865 h 1910"/>
                    <a:gd name="T14" fmla="*/ 3031 w 3037"/>
                    <a:gd name="T15" fmla="*/ 1079 h 1910"/>
                    <a:gd name="T16" fmla="*/ 2961 w 3037"/>
                    <a:gd name="T17" fmla="*/ 1326 h 1910"/>
                    <a:gd name="T18" fmla="*/ 2774 w 3037"/>
                    <a:gd name="T19" fmla="*/ 1441 h 1910"/>
                    <a:gd name="T20" fmla="*/ 2546 w 3037"/>
                    <a:gd name="T21" fmla="*/ 1471 h 1910"/>
                    <a:gd name="T22" fmla="*/ 2266 w 3037"/>
                    <a:gd name="T23" fmla="*/ 1520 h 1910"/>
                    <a:gd name="T24" fmla="*/ 1919 w 3037"/>
                    <a:gd name="T25" fmla="*/ 1598 h 1910"/>
                    <a:gd name="T26" fmla="*/ 1617 w 3037"/>
                    <a:gd name="T27" fmla="*/ 1721 h 1910"/>
                    <a:gd name="T28" fmla="*/ 1434 w 3037"/>
                    <a:gd name="T29" fmla="*/ 1805 h 1910"/>
                    <a:gd name="T30" fmla="*/ 1248 w 3037"/>
                    <a:gd name="T31" fmla="*/ 1872 h 1910"/>
                    <a:gd name="T32" fmla="*/ 1118 w 3037"/>
                    <a:gd name="T33" fmla="*/ 1905 h 1910"/>
                    <a:gd name="T34" fmla="*/ 990 w 3037"/>
                    <a:gd name="T35" fmla="*/ 1905 h 1910"/>
                    <a:gd name="T36" fmla="*/ 801 w 3037"/>
                    <a:gd name="T37" fmla="*/ 1819 h 1910"/>
                    <a:gd name="T38" fmla="*/ 609 w 3037"/>
                    <a:gd name="T39" fmla="*/ 1603 h 1910"/>
                    <a:gd name="T40" fmla="*/ 412 w 3037"/>
                    <a:gd name="T41" fmla="*/ 1374 h 1910"/>
                    <a:gd name="T42" fmla="*/ 189 w 3037"/>
                    <a:gd name="T43" fmla="*/ 1142 h 1910"/>
                    <a:gd name="T44" fmla="*/ 20 w 3037"/>
                    <a:gd name="T45" fmla="*/ 890 h 1910"/>
                    <a:gd name="T46" fmla="*/ 10 w 3037"/>
                    <a:gd name="T47" fmla="*/ 703 h 1910"/>
                    <a:gd name="T48" fmla="*/ 106 w 3037"/>
                    <a:gd name="T49" fmla="*/ 531 h 1910"/>
                    <a:gd name="T50" fmla="*/ 125 w 3037"/>
                    <a:gd name="T51" fmla="*/ 629 h 1910"/>
                    <a:gd name="T52" fmla="*/ 87 w 3037"/>
                    <a:gd name="T53" fmla="*/ 837 h 1910"/>
                    <a:gd name="T54" fmla="*/ 237 w 3037"/>
                    <a:gd name="T55" fmla="*/ 1057 h 1910"/>
                    <a:gd name="T56" fmla="*/ 486 w 3037"/>
                    <a:gd name="T57" fmla="*/ 1332 h 1910"/>
                    <a:gd name="T58" fmla="*/ 730 w 3037"/>
                    <a:gd name="T59" fmla="*/ 1617 h 1910"/>
                    <a:gd name="T60" fmla="*/ 829 w 3037"/>
                    <a:gd name="T61" fmla="*/ 1733 h 1910"/>
                    <a:gd name="T62" fmla="*/ 963 w 3037"/>
                    <a:gd name="T63" fmla="*/ 1821 h 1910"/>
                    <a:gd name="T64" fmla="*/ 1175 w 3037"/>
                    <a:gd name="T65" fmla="*/ 1817 h 1910"/>
                    <a:gd name="T66" fmla="*/ 1384 w 3037"/>
                    <a:gd name="T67" fmla="*/ 1751 h 1910"/>
                    <a:gd name="T68" fmla="*/ 1710 w 3037"/>
                    <a:gd name="T69" fmla="*/ 1601 h 1910"/>
                    <a:gd name="T70" fmla="*/ 2220 w 3037"/>
                    <a:gd name="T71" fmla="*/ 1449 h 1910"/>
                    <a:gd name="T72" fmla="*/ 2693 w 3037"/>
                    <a:gd name="T73" fmla="*/ 1369 h 1910"/>
                    <a:gd name="T74" fmla="*/ 2827 w 3037"/>
                    <a:gd name="T75" fmla="*/ 1338 h 1910"/>
                    <a:gd name="T76" fmla="*/ 2921 w 3037"/>
                    <a:gd name="T77" fmla="*/ 1246 h 1910"/>
                    <a:gd name="T78" fmla="*/ 2969 w 3037"/>
                    <a:gd name="T79" fmla="*/ 995 h 1910"/>
                    <a:gd name="T80" fmla="*/ 2928 w 3037"/>
                    <a:gd name="T81" fmla="*/ 728 h 1910"/>
                    <a:gd name="T82" fmla="*/ 2762 w 3037"/>
                    <a:gd name="T83" fmla="*/ 514 h 1910"/>
                    <a:gd name="T84" fmla="*/ 2529 w 3037"/>
                    <a:gd name="T85" fmla="*/ 370 h 1910"/>
                    <a:gd name="T86" fmla="*/ 2276 w 3037"/>
                    <a:gd name="T87" fmla="*/ 241 h 1910"/>
                    <a:gd name="T88" fmla="*/ 1994 w 3037"/>
                    <a:gd name="T89" fmla="*/ 139 h 1910"/>
                    <a:gd name="T90" fmla="*/ 1681 w 3037"/>
                    <a:gd name="T91" fmla="*/ 128 h 1910"/>
                    <a:gd name="T92" fmla="*/ 1606 w 3037"/>
                    <a:gd name="T93" fmla="*/ 129 h 1910"/>
                    <a:gd name="T94" fmla="*/ 1278 w 3037"/>
                    <a:gd name="T95" fmla="*/ 75 h 1910"/>
                    <a:gd name="T96" fmla="*/ 916 w 3037"/>
                    <a:gd name="T97" fmla="*/ 111 h 1910"/>
                    <a:gd name="T98" fmla="*/ 672 w 3037"/>
                    <a:gd name="T99" fmla="*/ 265 h 1910"/>
                    <a:gd name="T100" fmla="*/ 474 w 3037"/>
                    <a:gd name="T101" fmla="*/ 364 h 1910"/>
                    <a:gd name="T102" fmla="*/ 315 w 3037"/>
                    <a:gd name="T103" fmla="*/ 434 h 1910"/>
                    <a:gd name="T104" fmla="*/ 248 w 3037"/>
                    <a:gd name="T105" fmla="*/ 475 h 1910"/>
                    <a:gd name="T106" fmla="*/ 227 w 3037"/>
                    <a:gd name="T107" fmla="*/ 418 h 1910"/>
                    <a:gd name="T108" fmla="*/ 417 w 3037"/>
                    <a:gd name="T109" fmla="*/ 308 h 1910"/>
                    <a:gd name="T110" fmla="*/ 621 w 3037"/>
                    <a:gd name="T111" fmla="*/ 220 h 1910"/>
                    <a:gd name="T112" fmla="*/ 802 w 3037"/>
                    <a:gd name="T113" fmla="*/ 93 h 1910"/>
                    <a:gd name="T114" fmla="*/ 994 w 3037"/>
                    <a:gd name="T115" fmla="*/ 11 h 1910"/>
                    <a:gd name="T116" fmla="*/ 1151 w 3037"/>
                    <a:gd name="T117" fmla="*/ 0 h 19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37" h="1910">
                      <a:moveTo>
                        <a:pt x="1163" y="0"/>
                      </a:moveTo>
                      <a:lnTo>
                        <a:pt x="1203" y="0"/>
                      </a:lnTo>
                      <a:lnTo>
                        <a:pt x="1244" y="2"/>
                      </a:lnTo>
                      <a:lnTo>
                        <a:pt x="1284" y="6"/>
                      </a:lnTo>
                      <a:lnTo>
                        <a:pt x="1324" y="13"/>
                      </a:lnTo>
                      <a:lnTo>
                        <a:pt x="1361" y="18"/>
                      </a:lnTo>
                      <a:lnTo>
                        <a:pt x="1400" y="25"/>
                      </a:lnTo>
                      <a:lnTo>
                        <a:pt x="1439" y="32"/>
                      </a:lnTo>
                      <a:lnTo>
                        <a:pt x="1477" y="40"/>
                      </a:lnTo>
                      <a:lnTo>
                        <a:pt x="1515" y="46"/>
                      </a:lnTo>
                      <a:lnTo>
                        <a:pt x="1553" y="53"/>
                      </a:lnTo>
                      <a:lnTo>
                        <a:pt x="1592" y="58"/>
                      </a:lnTo>
                      <a:lnTo>
                        <a:pt x="1632" y="62"/>
                      </a:lnTo>
                      <a:lnTo>
                        <a:pt x="1672" y="64"/>
                      </a:lnTo>
                      <a:lnTo>
                        <a:pt x="1713" y="64"/>
                      </a:lnTo>
                      <a:lnTo>
                        <a:pt x="1754" y="63"/>
                      </a:lnTo>
                      <a:lnTo>
                        <a:pt x="1798" y="61"/>
                      </a:lnTo>
                      <a:lnTo>
                        <a:pt x="1836" y="56"/>
                      </a:lnTo>
                      <a:lnTo>
                        <a:pt x="1874" y="56"/>
                      </a:lnTo>
                      <a:lnTo>
                        <a:pt x="1911" y="56"/>
                      </a:lnTo>
                      <a:lnTo>
                        <a:pt x="1947" y="61"/>
                      </a:lnTo>
                      <a:lnTo>
                        <a:pt x="1982" y="64"/>
                      </a:lnTo>
                      <a:lnTo>
                        <a:pt x="2017" y="71"/>
                      </a:lnTo>
                      <a:lnTo>
                        <a:pt x="2050" y="79"/>
                      </a:lnTo>
                      <a:lnTo>
                        <a:pt x="2085" y="90"/>
                      </a:lnTo>
                      <a:lnTo>
                        <a:pt x="2117" y="100"/>
                      </a:lnTo>
                      <a:lnTo>
                        <a:pt x="2151" y="113"/>
                      </a:lnTo>
                      <a:lnTo>
                        <a:pt x="2184" y="126"/>
                      </a:lnTo>
                      <a:lnTo>
                        <a:pt x="2217" y="139"/>
                      </a:lnTo>
                      <a:lnTo>
                        <a:pt x="2250" y="153"/>
                      </a:lnTo>
                      <a:lnTo>
                        <a:pt x="2283" y="169"/>
                      </a:lnTo>
                      <a:lnTo>
                        <a:pt x="2315" y="186"/>
                      </a:lnTo>
                      <a:lnTo>
                        <a:pt x="2348" y="203"/>
                      </a:lnTo>
                      <a:lnTo>
                        <a:pt x="2401" y="227"/>
                      </a:lnTo>
                      <a:lnTo>
                        <a:pt x="2456" y="255"/>
                      </a:lnTo>
                      <a:lnTo>
                        <a:pt x="2512" y="282"/>
                      </a:lnTo>
                      <a:lnTo>
                        <a:pt x="2570" y="312"/>
                      </a:lnTo>
                      <a:lnTo>
                        <a:pt x="2625" y="343"/>
                      </a:lnTo>
                      <a:lnTo>
                        <a:pt x="2682" y="377"/>
                      </a:lnTo>
                      <a:lnTo>
                        <a:pt x="2735" y="411"/>
                      </a:lnTo>
                      <a:lnTo>
                        <a:pt x="2787" y="451"/>
                      </a:lnTo>
                      <a:lnTo>
                        <a:pt x="2834" y="490"/>
                      </a:lnTo>
                      <a:lnTo>
                        <a:pt x="2880" y="534"/>
                      </a:lnTo>
                      <a:lnTo>
                        <a:pt x="2920" y="580"/>
                      </a:lnTo>
                      <a:lnTo>
                        <a:pt x="2956" y="629"/>
                      </a:lnTo>
                      <a:lnTo>
                        <a:pt x="2985" y="681"/>
                      </a:lnTo>
                      <a:lnTo>
                        <a:pt x="3008" y="739"/>
                      </a:lnTo>
                      <a:lnTo>
                        <a:pt x="3024" y="800"/>
                      </a:lnTo>
                      <a:lnTo>
                        <a:pt x="3033" y="865"/>
                      </a:lnTo>
                      <a:lnTo>
                        <a:pt x="3033" y="885"/>
                      </a:lnTo>
                      <a:lnTo>
                        <a:pt x="3035" y="910"/>
                      </a:lnTo>
                      <a:lnTo>
                        <a:pt x="3036" y="938"/>
                      </a:lnTo>
                      <a:lnTo>
                        <a:pt x="3037" y="970"/>
                      </a:lnTo>
                      <a:lnTo>
                        <a:pt x="3036" y="1004"/>
                      </a:lnTo>
                      <a:lnTo>
                        <a:pt x="3035" y="1041"/>
                      </a:lnTo>
                      <a:lnTo>
                        <a:pt x="3031" y="1079"/>
                      </a:lnTo>
                      <a:lnTo>
                        <a:pt x="3029" y="1117"/>
                      </a:lnTo>
                      <a:lnTo>
                        <a:pt x="3021" y="1154"/>
                      </a:lnTo>
                      <a:lnTo>
                        <a:pt x="3014" y="1192"/>
                      </a:lnTo>
                      <a:lnTo>
                        <a:pt x="3003" y="1229"/>
                      </a:lnTo>
                      <a:lnTo>
                        <a:pt x="2992" y="1264"/>
                      </a:lnTo>
                      <a:lnTo>
                        <a:pt x="2978" y="1295"/>
                      </a:lnTo>
                      <a:lnTo>
                        <a:pt x="2961" y="1326"/>
                      </a:lnTo>
                      <a:lnTo>
                        <a:pt x="2940" y="1352"/>
                      </a:lnTo>
                      <a:lnTo>
                        <a:pt x="2919" y="1375"/>
                      </a:lnTo>
                      <a:lnTo>
                        <a:pt x="2891" y="1392"/>
                      </a:lnTo>
                      <a:lnTo>
                        <a:pt x="2863" y="1408"/>
                      </a:lnTo>
                      <a:lnTo>
                        <a:pt x="2834" y="1421"/>
                      </a:lnTo>
                      <a:lnTo>
                        <a:pt x="2805" y="1432"/>
                      </a:lnTo>
                      <a:lnTo>
                        <a:pt x="2774" y="1441"/>
                      </a:lnTo>
                      <a:lnTo>
                        <a:pt x="2744" y="1449"/>
                      </a:lnTo>
                      <a:lnTo>
                        <a:pt x="2711" y="1453"/>
                      </a:lnTo>
                      <a:lnTo>
                        <a:pt x="2680" y="1459"/>
                      </a:lnTo>
                      <a:lnTo>
                        <a:pt x="2646" y="1461"/>
                      </a:lnTo>
                      <a:lnTo>
                        <a:pt x="2612" y="1465"/>
                      </a:lnTo>
                      <a:lnTo>
                        <a:pt x="2578" y="1467"/>
                      </a:lnTo>
                      <a:lnTo>
                        <a:pt x="2546" y="1471"/>
                      </a:lnTo>
                      <a:lnTo>
                        <a:pt x="2512" y="1474"/>
                      </a:lnTo>
                      <a:lnTo>
                        <a:pt x="2479" y="1477"/>
                      </a:lnTo>
                      <a:lnTo>
                        <a:pt x="2447" y="1482"/>
                      </a:lnTo>
                      <a:lnTo>
                        <a:pt x="2415" y="1490"/>
                      </a:lnTo>
                      <a:lnTo>
                        <a:pt x="2365" y="1499"/>
                      </a:lnTo>
                      <a:lnTo>
                        <a:pt x="2315" y="1510"/>
                      </a:lnTo>
                      <a:lnTo>
                        <a:pt x="2266" y="1520"/>
                      </a:lnTo>
                      <a:lnTo>
                        <a:pt x="2216" y="1530"/>
                      </a:lnTo>
                      <a:lnTo>
                        <a:pt x="2165" y="1541"/>
                      </a:lnTo>
                      <a:lnTo>
                        <a:pt x="2116" y="1551"/>
                      </a:lnTo>
                      <a:lnTo>
                        <a:pt x="2065" y="1562"/>
                      </a:lnTo>
                      <a:lnTo>
                        <a:pt x="2018" y="1574"/>
                      </a:lnTo>
                      <a:lnTo>
                        <a:pt x="1967" y="1585"/>
                      </a:lnTo>
                      <a:lnTo>
                        <a:pt x="1919" y="1598"/>
                      </a:lnTo>
                      <a:lnTo>
                        <a:pt x="1871" y="1612"/>
                      </a:lnTo>
                      <a:lnTo>
                        <a:pt x="1824" y="1628"/>
                      </a:lnTo>
                      <a:lnTo>
                        <a:pt x="1777" y="1645"/>
                      </a:lnTo>
                      <a:lnTo>
                        <a:pt x="1732" y="1664"/>
                      </a:lnTo>
                      <a:lnTo>
                        <a:pt x="1687" y="1685"/>
                      </a:lnTo>
                      <a:lnTo>
                        <a:pt x="1645" y="1708"/>
                      </a:lnTo>
                      <a:lnTo>
                        <a:pt x="1617" y="1721"/>
                      </a:lnTo>
                      <a:lnTo>
                        <a:pt x="1591" y="1734"/>
                      </a:lnTo>
                      <a:lnTo>
                        <a:pt x="1563" y="1747"/>
                      </a:lnTo>
                      <a:lnTo>
                        <a:pt x="1538" y="1760"/>
                      </a:lnTo>
                      <a:lnTo>
                        <a:pt x="1511" y="1771"/>
                      </a:lnTo>
                      <a:lnTo>
                        <a:pt x="1485" y="1783"/>
                      </a:lnTo>
                      <a:lnTo>
                        <a:pt x="1459" y="1793"/>
                      </a:lnTo>
                      <a:lnTo>
                        <a:pt x="1434" y="1805"/>
                      </a:lnTo>
                      <a:lnTo>
                        <a:pt x="1407" y="1814"/>
                      </a:lnTo>
                      <a:lnTo>
                        <a:pt x="1381" y="1824"/>
                      </a:lnTo>
                      <a:lnTo>
                        <a:pt x="1354" y="1835"/>
                      </a:lnTo>
                      <a:lnTo>
                        <a:pt x="1328" y="1845"/>
                      </a:lnTo>
                      <a:lnTo>
                        <a:pt x="1301" y="1853"/>
                      </a:lnTo>
                      <a:lnTo>
                        <a:pt x="1274" y="1864"/>
                      </a:lnTo>
                      <a:lnTo>
                        <a:pt x="1248" y="1872"/>
                      </a:lnTo>
                      <a:lnTo>
                        <a:pt x="1223" y="1882"/>
                      </a:lnTo>
                      <a:lnTo>
                        <a:pt x="1206" y="1887"/>
                      </a:lnTo>
                      <a:lnTo>
                        <a:pt x="1189" y="1891"/>
                      </a:lnTo>
                      <a:lnTo>
                        <a:pt x="1171" y="1895"/>
                      </a:lnTo>
                      <a:lnTo>
                        <a:pt x="1154" y="1899"/>
                      </a:lnTo>
                      <a:lnTo>
                        <a:pt x="1136" y="1902"/>
                      </a:lnTo>
                      <a:lnTo>
                        <a:pt x="1118" y="1905"/>
                      </a:lnTo>
                      <a:lnTo>
                        <a:pt x="1099" y="1907"/>
                      </a:lnTo>
                      <a:lnTo>
                        <a:pt x="1081" y="1910"/>
                      </a:lnTo>
                      <a:lnTo>
                        <a:pt x="1062" y="1910"/>
                      </a:lnTo>
                      <a:lnTo>
                        <a:pt x="1044" y="1910"/>
                      </a:lnTo>
                      <a:lnTo>
                        <a:pt x="1026" y="1908"/>
                      </a:lnTo>
                      <a:lnTo>
                        <a:pt x="1008" y="1907"/>
                      </a:lnTo>
                      <a:lnTo>
                        <a:pt x="990" y="1905"/>
                      </a:lnTo>
                      <a:lnTo>
                        <a:pt x="973" y="1903"/>
                      </a:lnTo>
                      <a:lnTo>
                        <a:pt x="955" y="1898"/>
                      </a:lnTo>
                      <a:lnTo>
                        <a:pt x="939" y="1895"/>
                      </a:lnTo>
                      <a:lnTo>
                        <a:pt x="901" y="1880"/>
                      </a:lnTo>
                      <a:lnTo>
                        <a:pt x="866" y="1862"/>
                      </a:lnTo>
                      <a:lnTo>
                        <a:pt x="833" y="1842"/>
                      </a:lnTo>
                      <a:lnTo>
                        <a:pt x="801" y="1819"/>
                      </a:lnTo>
                      <a:lnTo>
                        <a:pt x="770" y="1791"/>
                      </a:lnTo>
                      <a:lnTo>
                        <a:pt x="742" y="1764"/>
                      </a:lnTo>
                      <a:lnTo>
                        <a:pt x="713" y="1733"/>
                      </a:lnTo>
                      <a:lnTo>
                        <a:pt x="688" y="1703"/>
                      </a:lnTo>
                      <a:lnTo>
                        <a:pt x="661" y="1670"/>
                      </a:lnTo>
                      <a:lnTo>
                        <a:pt x="636" y="1636"/>
                      </a:lnTo>
                      <a:lnTo>
                        <a:pt x="609" y="1603"/>
                      </a:lnTo>
                      <a:lnTo>
                        <a:pt x="584" y="1570"/>
                      </a:lnTo>
                      <a:lnTo>
                        <a:pt x="557" y="1535"/>
                      </a:lnTo>
                      <a:lnTo>
                        <a:pt x="532" y="1503"/>
                      </a:lnTo>
                      <a:lnTo>
                        <a:pt x="504" y="1469"/>
                      </a:lnTo>
                      <a:lnTo>
                        <a:pt x="476" y="1439"/>
                      </a:lnTo>
                      <a:lnTo>
                        <a:pt x="444" y="1406"/>
                      </a:lnTo>
                      <a:lnTo>
                        <a:pt x="412" y="1374"/>
                      </a:lnTo>
                      <a:lnTo>
                        <a:pt x="380" y="1340"/>
                      </a:lnTo>
                      <a:lnTo>
                        <a:pt x="349" y="1308"/>
                      </a:lnTo>
                      <a:lnTo>
                        <a:pt x="316" y="1275"/>
                      </a:lnTo>
                      <a:lnTo>
                        <a:pt x="283" y="1242"/>
                      </a:lnTo>
                      <a:lnTo>
                        <a:pt x="251" y="1209"/>
                      </a:lnTo>
                      <a:lnTo>
                        <a:pt x="221" y="1177"/>
                      </a:lnTo>
                      <a:lnTo>
                        <a:pt x="189" y="1142"/>
                      </a:lnTo>
                      <a:lnTo>
                        <a:pt x="160" y="1107"/>
                      </a:lnTo>
                      <a:lnTo>
                        <a:pt x="131" y="1072"/>
                      </a:lnTo>
                      <a:lnTo>
                        <a:pt x="106" y="1037"/>
                      </a:lnTo>
                      <a:lnTo>
                        <a:pt x="81" y="1000"/>
                      </a:lnTo>
                      <a:lnTo>
                        <a:pt x="59" y="965"/>
                      </a:lnTo>
                      <a:lnTo>
                        <a:pt x="37" y="927"/>
                      </a:lnTo>
                      <a:lnTo>
                        <a:pt x="20" y="890"/>
                      </a:lnTo>
                      <a:lnTo>
                        <a:pt x="9" y="863"/>
                      </a:lnTo>
                      <a:lnTo>
                        <a:pt x="3" y="837"/>
                      </a:lnTo>
                      <a:lnTo>
                        <a:pt x="0" y="810"/>
                      </a:lnTo>
                      <a:lnTo>
                        <a:pt x="0" y="784"/>
                      </a:lnTo>
                      <a:lnTo>
                        <a:pt x="0" y="756"/>
                      </a:lnTo>
                      <a:lnTo>
                        <a:pt x="4" y="729"/>
                      </a:lnTo>
                      <a:lnTo>
                        <a:pt x="10" y="703"/>
                      </a:lnTo>
                      <a:lnTo>
                        <a:pt x="20" y="678"/>
                      </a:lnTo>
                      <a:lnTo>
                        <a:pt x="30" y="651"/>
                      </a:lnTo>
                      <a:lnTo>
                        <a:pt x="42" y="626"/>
                      </a:lnTo>
                      <a:lnTo>
                        <a:pt x="55" y="600"/>
                      </a:lnTo>
                      <a:lnTo>
                        <a:pt x="71" y="577"/>
                      </a:lnTo>
                      <a:lnTo>
                        <a:pt x="87" y="553"/>
                      </a:lnTo>
                      <a:lnTo>
                        <a:pt x="106" y="531"/>
                      </a:lnTo>
                      <a:lnTo>
                        <a:pt x="124" y="511"/>
                      </a:lnTo>
                      <a:lnTo>
                        <a:pt x="146" y="491"/>
                      </a:lnTo>
                      <a:lnTo>
                        <a:pt x="202" y="525"/>
                      </a:lnTo>
                      <a:lnTo>
                        <a:pt x="179" y="549"/>
                      </a:lnTo>
                      <a:lnTo>
                        <a:pt x="160" y="575"/>
                      </a:lnTo>
                      <a:lnTo>
                        <a:pt x="141" y="602"/>
                      </a:lnTo>
                      <a:lnTo>
                        <a:pt x="125" y="629"/>
                      </a:lnTo>
                      <a:lnTo>
                        <a:pt x="111" y="657"/>
                      </a:lnTo>
                      <a:lnTo>
                        <a:pt x="100" y="687"/>
                      </a:lnTo>
                      <a:lnTo>
                        <a:pt x="91" y="717"/>
                      </a:lnTo>
                      <a:lnTo>
                        <a:pt x="87" y="748"/>
                      </a:lnTo>
                      <a:lnTo>
                        <a:pt x="83" y="777"/>
                      </a:lnTo>
                      <a:lnTo>
                        <a:pt x="83" y="807"/>
                      </a:lnTo>
                      <a:lnTo>
                        <a:pt x="87" y="837"/>
                      </a:lnTo>
                      <a:lnTo>
                        <a:pt x="95" y="867"/>
                      </a:lnTo>
                      <a:lnTo>
                        <a:pt x="106" y="895"/>
                      </a:lnTo>
                      <a:lnTo>
                        <a:pt x="120" y="924"/>
                      </a:lnTo>
                      <a:lnTo>
                        <a:pt x="140" y="952"/>
                      </a:lnTo>
                      <a:lnTo>
                        <a:pt x="165" y="981"/>
                      </a:lnTo>
                      <a:lnTo>
                        <a:pt x="201" y="1019"/>
                      </a:lnTo>
                      <a:lnTo>
                        <a:pt x="237" y="1057"/>
                      </a:lnTo>
                      <a:lnTo>
                        <a:pt x="274" y="1096"/>
                      </a:lnTo>
                      <a:lnTo>
                        <a:pt x="311" y="1135"/>
                      </a:lnTo>
                      <a:lnTo>
                        <a:pt x="346" y="1173"/>
                      </a:lnTo>
                      <a:lnTo>
                        <a:pt x="381" y="1214"/>
                      </a:lnTo>
                      <a:lnTo>
                        <a:pt x="416" y="1253"/>
                      </a:lnTo>
                      <a:lnTo>
                        <a:pt x="452" y="1293"/>
                      </a:lnTo>
                      <a:lnTo>
                        <a:pt x="486" y="1332"/>
                      </a:lnTo>
                      <a:lnTo>
                        <a:pt x="521" y="1373"/>
                      </a:lnTo>
                      <a:lnTo>
                        <a:pt x="556" y="1412"/>
                      </a:lnTo>
                      <a:lnTo>
                        <a:pt x="591" y="1453"/>
                      </a:lnTo>
                      <a:lnTo>
                        <a:pt x="625" y="1492"/>
                      </a:lnTo>
                      <a:lnTo>
                        <a:pt x="660" y="1534"/>
                      </a:lnTo>
                      <a:lnTo>
                        <a:pt x="694" y="1575"/>
                      </a:lnTo>
                      <a:lnTo>
                        <a:pt x="730" y="1617"/>
                      </a:lnTo>
                      <a:lnTo>
                        <a:pt x="741" y="1631"/>
                      </a:lnTo>
                      <a:lnTo>
                        <a:pt x="754" y="1647"/>
                      </a:lnTo>
                      <a:lnTo>
                        <a:pt x="769" y="1664"/>
                      </a:lnTo>
                      <a:lnTo>
                        <a:pt x="783" y="1681"/>
                      </a:lnTo>
                      <a:lnTo>
                        <a:pt x="798" y="1699"/>
                      </a:lnTo>
                      <a:lnTo>
                        <a:pt x="813" y="1716"/>
                      </a:lnTo>
                      <a:lnTo>
                        <a:pt x="829" y="1733"/>
                      </a:lnTo>
                      <a:lnTo>
                        <a:pt x="846" y="1751"/>
                      </a:lnTo>
                      <a:lnTo>
                        <a:pt x="863" y="1764"/>
                      </a:lnTo>
                      <a:lnTo>
                        <a:pt x="881" y="1779"/>
                      </a:lnTo>
                      <a:lnTo>
                        <a:pt x="899" y="1792"/>
                      </a:lnTo>
                      <a:lnTo>
                        <a:pt x="921" y="1805"/>
                      </a:lnTo>
                      <a:lnTo>
                        <a:pt x="941" y="1814"/>
                      </a:lnTo>
                      <a:lnTo>
                        <a:pt x="963" y="1821"/>
                      </a:lnTo>
                      <a:lnTo>
                        <a:pt x="985" y="1827"/>
                      </a:lnTo>
                      <a:lnTo>
                        <a:pt x="1010" y="1830"/>
                      </a:lnTo>
                      <a:lnTo>
                        <a:pt x="1044" y="1830"/>
                      </a:lnTo>
                      <a:lnTo>
                        <a:pt x="1079" y="1829"/>
                      </a:lnTo>
                      <a:lnTo>
                        <a:pt x="1111" y="1825"/>
                      </a:lnTo>
                      <a:lnTo>
                        <a:pt x="1144" y="1823"/>
                      </a:lnTo>
                      <a:lnTo>
                        <a:pt x="1175" y="1817"/>
                      </a:lnTo>
                      <a:lnTo>
                        <a:pt x="1207" y="1811"/>
                      </a:lnTo>
                      <a:lnTo>
                        <a:pt x="1237" y="1802"/>
                      </a:lnTo>
                      <a:lnTo>
                        <a:pt x="1268" y="1796"/>
                      </a:lnTo>
                      <a:lnTo>
                        <a:pt x="1297" y="1785"/>
                      </a:lnTo>
                      <a:lnTo>
                        <a:pt x="1326" y="1775"/>
                      </a:lnTo>
                      <a:lnTo>
                        <a:pt x="1355" y="1762"/>
                      </a:lnTo>
                      <a:lnTo>
                        <a:pt x="1384" y="1751"/>
                      </a:lnTo>
                      <a:lnTo>
                        <a:pt x="1412" y="1738"/>
                      </a:lnTo>
                      <a:lnTo>
                        <a:pt x="1441" y="1725"/>
                      </a:lnTo>
                      <a:lnTo>
                        <a:pt x="1469" y="1711"/>
                      </a:lnTo>
                      <a:lnTo>
                        <a:pt x="1498" y="1699"/>
                      </a:lnTo>
                      <a:lnTo>
                        <a:pt x="1568" y="1663"/>
                      </a:lnTo>
                      <a:lnTo>
                        <a:pt x="1639" y="1631"/>
                      </a:lnTo>
                      <a:lnTo>
                        <a:pt x="1710" y="1601"/>
                      </a:lnTo>
                      <a:lnTo>
                        <a:pt x="1783" y="1574"/>
                      </a:lnTo>
                      <a:lnTo>
                        <a:pt x="1855" y="1548"/>
                      </a:lnTo>
                      <a:lnTo>
                        <a:pt x="1928" y="1525"/>
                      </a:lnTo>
                      <a:lnTo>
                        <a:pt x="2000" y="1503"/>
                      </a:lnTo>
                      <a:lnTo>
                        <a:pt x="2072" y="1484"/>
                      </a:lnTo>
                      <a:lnTo>
                        <a:pt x="2145" y="1465"/>
                      </a:lnTo>
                      <a:lnTo>
                        <a:pt x="2220" y="1449"/>
                      </a:lnTo>
                      <a:lnTo>
                        <a:pt x="2293" y="1432"/>
                      </a:lnTo>
                      <a:lnTo>
                        <a:pt x="2369" y="1420"/>
                      </a:lnTo>
                      <a:lnTo>
                        <a:pt x="2444" y="1406"/>
                      </a:lnTo>
                      <a:lnTo>
                        <a:pt x="2520" y="1394"/>
                      </a:lnTo>
                      <a:lnTo>
                        <a:pt x="2596" y="1383"/>
                      </a:lnTo>
                      <a:lnTo>
                        <a:pt x="2674" y="1373"/>
                      </a:lnTo>
                      <a:lnTo>
                        <a:pt x="2693" y="1369"/>
                      </a:lnTo>
                      <a:lnTo>
                        <a:pt x="2712" y="1367"/>
                      </a:lnTo>
                      <a:lnTo>
                        <a:pt x="2732" y="1363"/>
                      </a:lnTo>
                      <a:lnTo>
                        <a:pt x="2752" y="1360"/>
                      </a:lnTo>
                      <a:lnTo>
                        <a:pt x="2771" y="1355"/>
                      </a:lnTo>
                      <a:lnTo>
                        <a:pt x="2791" y="1351"/>
                      </a:lnTo>
                      <a:lnTo>
                        <a:pt x="2809" y="1344"/>
                      </a:lnTo>
                      <a:lnTo>
                        <a:pt x="2827" y="1338"/>
                      </a:lnTo>
                      <a:lnTo>
                        <a:pt x="2843" y="1329"/>
                      </a:lnTo>
                      <a:lnTo>
                        <a:pt x="2858" y="1320"/>
                      </a:lnTo>
                      <a:lnTo>
                        <a:pt x="2873" y="1308"/>
                      </a:lnTo>
                      <a:lnTo>
                        <a:pt x="2887" y="1297"/>
                      </a:lnTo>
                      <a:lnTo>
                        <a:pt x="2899" y="1282"/>
                      </a:lnTo>
                      <a:lnTo>
                        <a:pt x="2911" y="1264"/>
                      </a:lnTo>
                      <a:lnTo>
                        <a:pt x="2921" y="1246"/>
                      </a:lnTo>
                      <a:lnTo>
                        <a:pt x="2930" y="1225"/>
                      </a:lnTo>
                      <a:lnTo>
                        <a:pt x="2939" y="1187"/>
                      </a:lnTo>
                      <a:lnTo>
                        <a:pt x="2949" y="1150"/>
                      </a:lnTo>
                      <a:lnTo>
                        <a:pt x="2956" y="1112"/>
                      </a:lnTo>
                      <a:lnTo>
                        <a:pt x="2963" y="1074"/>
                      </a:lnTo>
                      <a:lnTo>
                        <a:pt x="2967" y="1034"/>
                      </a:lnTo>
                      <a:lnTo>
                        <a:pt x="2969" y="995"/>
                      </a:lnTo>
                      <a:lnTo>
                        <a:pt x="2969" y="954"/>
                      </a:lnTo>
                      <a:lnTo>
                        <a:pt x="2969" y="916"/>
                      </a:lnTo>
                      <a:lnTo>
                        <a:pt x="2965" y="877"/>
                      </a:lnTo>
                      <a:lnTo>
                        <a:pt x="2960" y="839"/>
                      </a:lnTo>
                      <a:lnTo>
                        <a:pt x="2951" y="801"/>
                      </a:lnTo>
                      <a:lnTo>
                        <a:pt x="2943" y="765"/>
                      </a:lnTo>
                      <a:lnTo>
                        <a:pt x="2928" y="728"/>
                      </a:lnTo>
                      <a:lnTo>
                        <a:pt x="2914" y="695"/>
                      </a:lnTo>
                      <a:lnTo>
                        <a:pt x="2896" y="663"/>
                      </a:lnTo>
                      <a:lnTo>
                        <a:pt x="2876" y="633"/>
                      </a:lnTo>
                      <a:lnTo>
                        <a:pt x="2849" y="598"/>
                      </a:lnTo>
                      <a:lnTo>
                        <a:pt x="2821" y="568"/>
                      </a:lnTo>
                      <a:lnTo>
                        <a:pt x="2791" y="539"/>
                      </a:lnTo>
                      <a:lnTo>
                        <a:pt x="2762" y="514"/>
                      </a:lnTo>
                      <a:lnTo>
                        <a:pt x="2730" y="489"/>
                      </a:lnTo>
                      <a:lnTo>
                        <a:pt x="2699" y="467"/>
                      </a:lnTo>
                      <a:lnTo>
                        <a:pt x="2666" y="445"/>
                      </a:lnTo>
                      <a:lnTo>
                        <a:pt x="2634" y="426"/>
                      </a:lnTo>
                      <a:lnTo>
                        <a:pt x="2599" y="406"/>
                      </a:lnTo>
                      <a:lnTo>
                        <a:pt x="2564" y="387"/>
                      </a:lnTo>
                      <a:lnTo>
                        <a:pt x="2529" y="370"/>
                      </a:lnTo>
                      <a:lnTo>
                        <a:pt x="2495" y="353"/>
                      </a:lnTo>
                      <a:lnTo>
                        <a:pt x="2459" y="334"/>
                      </a:lnTo>
                      <a:lnTo>
                        <a:pt x="2424" y="317"/>
                      </a:lnTo>
                      <a:lnTo>
                        <a:pt x="2389" y="298"/>
                      </a:lnTo>
                      <a:lnTo>
                        <a:pt x="2354" y="281"/>
                      </a:lnTo>
                      <a:lnTo>
                        <a:pt x="2315" y="260"/>
                      </a:lnTo>
                      <a:lnTo>
                        <a:pt x="2276" y="241"/>
                      </a:lnTo>
                      <a:lnTo>
                        <a:pt x="2237" y="222"/>
                      </a:lnTo>
                      <a:lnTo>
                        <a:pt x="2198" y="205"/>
                      </a:lnTo>
                      <a:lnTo>
                        <a:pt x="2157" y="188"/>
                      </a:lnTo>
                      <a:lnTo>
                        <a:pt x="2117" y="174"/>
                      </a:lnTo>
                      <a:lnTo>
                        <a:pt x="2076" y="161"/>
                      </a:lnTo>
                      <a:lnTo>
                        <a:pt x="2036" y="151"/>
                      </a:lnTo>
                      <a:lnTo>
                        <a:pt x="1994" y="139"/>
                      </a:lnTo>
                      <a:lnTo>
                        <a:pt x="1952" y="132"/>
                      </a:lnTo>
                      <a:lnTo>
                        <a:pt x="1908" y="126"/>
                      </a:lnTo>
                      <a:lnTo>
                        <a:pt x="1865" y="122"/>
                      </a:lnTo>
                      <a:lnTo>
                        <a:pt x="1819" y="119"/>
                      </a:lnTo>
                      <a:lnTo>
                        <a:pt x="1774" y="120"/>
                      </a:lnTo>
                      <a:lnTo>
                        <a:pt x="1727" y="122"/>
                      </a:lnTo>
                      <a:lnTo>
                        <a:pt x="1681" y="128"/>
                      </a:lnTo>
                      <a:lnTo>
                        <a:pt x="1673" y="128"/>
                      </a:lnTo>
                      <a:lnTo>
                        <a:pt x="1664" y="129"/>
                      </a:lnTo>
                      <a:lnTo>
                        <a:pt x="1654" y="129"/>
                      </a:lnTo>
                      <a:lnTo>
                        <a:pt x="1644" y="130"/>
                      </a:lnTo>
                      <a:lnTo>
                        <a:pt x="1631" y="130"/>
                      </a:lnTo>
                      <a:lnTo>
                        <a:pt x="1619" y="130"/>
                      </a:lnTo>
                      <a:lnTo>
                        <a:pt x="1606" y="129"/>
                      </a:lnTo>
                      <a:lnTo>
                        <a:pt x="1594" y="128"/>
                      </a:lnTo>
                      <a:lnTo>
                        <a:pt x="1542" y="118"/>
                      </a:lnTo>
                      <a:lnTo>
                        <a:pt x="1491" y="108"/>
                      </a:lnTo>
                      <a:lnTo>
                        <a:pt x="1437" y="98"/>
                      </a:lnTo>
                      <a:lnTo>
                        <a:pt x="1384" y="90"/>
                      </a:lnTo>
                      <a:lnTo>
                        <a:pt x="1331" y="81"/>
                      </a:lnTo>
                      <a:lnTo>
                        <a:pt x="1278" y="75"/>
                      </a:lnTo>
                      <a:lnTo>
                        <a:pt x="1224" y="70"/>
                      </a:lnTo>
                      <a:lnTo>
                        <a:pt x="1172" y="69"/>
                      </a:lnTo>
                      <a:lnTo>
                        <a:pt x="1119" y="69"/>
                      </a:lnTo>
                      <a:lnTo>
                        <a:pt x="1067" y="74"/>
                      </a:lnTo>
                      <a:lnTo>
                        <a:pt x="1016" y="81"/>
                      </a:lnTo>
                      <a:lnTo>
                        <a:pt x="967" y="94"/>
                      </a:lnTo>
                      <a:lnTo>
                        <a:pt x="916" y="111"/>
                      </a:lnTo>
                      <a:lnTo>
                        <a:pt x="869" y="132"/>
                      </a:lnTo>
                      <a:lnTo>
                        <a:pt x="823" y="160"/>
                      </a:lnTo>
                      <a:lnTo>
                        <a:pt x="781" y="195"/>
                      </a:lnTo>
                      <a:lnTo>
                        <a:pt x="753" y="212"/>
                      </a:lnTo>
                      <a:lnTo>
                        <a:pt x="726" y="230"/>
                      </a:lnTo>
                      <a:lnTo>
                        <a:pt x="699" y="248"/>
                      </a:lnTo>
                      <a:lnTo>
                        <a:pt x="672" y="265"/>
                      </a:lnTo>
                      <a:lnTo>
                        <a:pt x="643" y="280"/>
                      </a:lnTo>
                      <a:lnTo>
                        <a:pt x="617" y="295"/>
                      </a:lnTo>
                      <a:lnTo>
                        <a:pt x="588" y="310"/>
                      </a:lnTo>
                      <a:lnTo>
                        <a:pt x="561" y="325"/>
                      </a:lnTo>
                      <a:lnTo>
                        <a:pt x="532" y="338"/>
                      </a:lnTo>
                      <a:lnTo>
                        <a:pt x="503" y="351"/>
                      </a:lnTo>
                      <a:lnTo>
                        <a:pt x="474" y="364"/>
                      </a:lnTo>
                      <a:lnTo>
                        <a:pt x="445" y="377"/>
                      </a:lnTo>
                      <a:lnTo>
                        <a:pt x="416" y="388"/>
                      </a:lnTo>
                      <a:lnTo>
                        <a:pt x="387" y="401"/>
                      </a:lnTo>
                      <a:lnTo>
                        <a:pt x="358" y="413"/>
                      </a:lnTo>
                      <a:lnTo>
                        <a:pt x="330" y="425"/>
                      </a:lnTo>
                      <a:lnTo>
                        <a:pt x="323" y="428"/>
                      </a:lnTo>
                      <a:lnTo>
                        <a:pt x="315" y="434"/>
                      </a:lnTo>
                      <a:lnTo>
                        <a:pt x="304" y="441"/>
                      </a:lnTo>
                      <a:lnTo>
                        <a:pt x="293" y="451"/>
                      </a:lnTo>
                      <a:lnTo>
                        <a:pt x="280" y="459"/>
                      </a:lnTo>
                      <a:lnTo>
                        <a:pt x="269" y="467"/>
                      </a:lnTo>
                      <a:lnTo>
                        <a:pt x="258" y="474"/>
                      </a:lnTo>
                      <a:lnTo>
                        <a:pt x="252" y="482"/>
                      </a:lnTo>
                      <a:lnTo>
                        <a:pt x="248" y="475"/>
                      </a:lnTo>
                      <a:lnTo>
                        <a:pt x="246" y="467"/>
                      </a:lnTo>
                      <a:lnTo>
                        <a:pt x="242" y="457"/>
                      </a:lnTo>
                      <a:lnTo>
                        <a:pt x="239" y="449"/>
                      </a:lnTo>
                      <a:lnTo>
                        <a:pt x="234" y="439"/>
                      </a:lnTo>
                      <a:lnTo>
                        <a:pt x="230" y="431"/>
                      </a:lnTo>
                      <a:lnTo>
                        <a:pt x="227" y="423"/>
                      </a:lnTo>
                      <a:lnTo>
                        <a:pt x="227" y="418"/>
                      </a:lnTo>
                      <a:lnTo>
                        <a:pt x="250" y="396"/>
                      </a:lnTo>
                      <a:lnTo>
                        <a:pt x="276" y="378"/>
                      </a:lnTo>
                      <a:lnTo>
                        <a:pt x="301" y="360"/>
                      </a:lnTo>
                      <a:lnTo>
                        <a:pt x="330" y="346"/>
                      </a:lnTo>
                      <a:lnTo>
                        <a:pt x="358" y="332"/>
                      </a:lnTo>
                      <a:lnTo>
                        <a:pt x="387" y="319"/>
                      </a:lnTo>
                      <a:lnTo>
                        <a:pt x="417" y="308"/>
                      </a:lnTo>
                      <a:lnTo>
                        <a:pt x="448" y="297"/>
                      </a:lnTo>
                      <a:lnTo>
                        <a:pt x="476" y="286"/>
                      </a:lnTo>
                      <a:lnTo>
                        <a:pt x="505" y="274"/>
                      </a:lnTo>
                      <a:lnTo>
                        <a:pt x="534" y="262"/>
                      </a:lnTo>
                      <a:lnTo>
                        <a:pt x="565" y="249"/>
                      </a:lnTo>
                      <a:lnTo>
                        <a:pt x="592" y="234"/>
                      </a:lnTo>
                      <a:lnTo>
                        <a:pt x="621" y="220"/>
                      </a:lnTo>
                      <a:lnTo>
                        <a:pt x="649" y="202"/>
                      </a:lnTo>
                      <a:lnTo>
                        <a:pt x="677" y="184"/>
                      </a:lnTo>
                      <a:lnTo>
                        <a:pt x="701" y="164"/>
                      </a:lnTo>
                      <a:lnTo>
                        <a:pt x="726" y="145"/>
                      </a:lnTo>
                      <a:lnTo>
                        <a:pt x="752" y="127"/>
                      </a:lnTo>
                      <a:lnTo>
                        <a:pt x="777" y="111"/>
                      </a:lnTo>
                      <a:lnTo>
                        <a:pt x="802" y="93"/>
                      </a:lnTo>
                      <a:lnTo>
                        <a:pt x="829" y="77"/>
                      </a:lnTo>
                      <a:lnTo>
                        <a:pt x="856" y="63"/>
                      </a:lnTo>
                      <a:lnTo>
                        <a:pt x="882" y="51"/>
                      </a:lnTo>
                      <a:lnTo>
                        <a:pt x="909" y="38"/>
                      </a:lnTo>
                      <a:lnTo>
                        <a:pt x="936" y="28"/>
                      </a:lnTo>
                      <a:lnTo>
                        <a:pt x="965" y="18"/>
                      </a:lnTo>
                      <a:lnTo>
                        <a:pt x="994" y="11"/>
                      </a:lnTo>
                      <a:lnTo>
                        <a:pt x="1023" y="6"/>
                      </a:lnTo>
                      <a:lnTo>
                        <a:pt x="1055" y="2"/>
                      </a:lnTo>
                      <a:lnTo>
                        <a:pt x="1086" y="1"/>
                      </a:lnTo>
                      <a:lnTo>
                        <a:pt x="1119" y="2"/>
                      </a:lnTo>
                      <a:lnTo>
                        <a:pt x="1127" y="1"/>
                      </a:lnTo>
                      <a:lnTo>
                        <a:pt x="1139" y="1"/>
                      </a:lnTo>
                      <a:lnTo>
                        <a:pt x="1151" y="0"/>
                      </a:lnTo>
                      <a:lnTo>
                        <a:pt x="1163" y="0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57785" y="146685"/>
                  <a:ext cx="27305" cy="32385"/>
                </a:xfrm>
                <a:custGeom>
                  <a:avLst/>
                  <a:gdLst>
                    <a:gd name="T0" fmla="*/ 136 w 174"/>
                    <a:gd name="T1" fmla="*/ 0 h 153"/>
                    <a:gd name="T2" fmla="*/ 174 w 174"/>
                    <a:gd name="T3" fmla="*/ 56 h 153"/>
                    <a:gd name="T4" fmla="*/ 167 w 174"/>
                    <a:gd name="T5" fmla="*/ 60 h 153"/>
                    <a:gd name="T6" fmla="*/ 160 w 174"/>
                    <a:gd name="T7" fmla="*/ 65 h 153"/>
                    <a:gd name="T8" fmla="*/ 152 w 174"/>
                    <a:gd name="T9" fmla="*/ 70 h 153"/>
                    <a:gd name="T10" fmla="*/ 146 w 174"/>
                    <a:gd name="T11" fmla="*/ 77 h 153"/>
                    <a:gd name="T12" fmla="*/ 138 w 174"/>
                    <a:gd name="T13" fmla="*/ 83 h 153"/>
                    <a:gd name="T14" fmla="*/ 131 w 174"/>
                    <a:gd name="T15" fmla="*/ 88 h 153"/>
                    <a:gd name="T16" fmla="*/ 124 w 174"/>
                    <a:gd name="T17" fmla="*/ 95 h 153"/>
                    <a:gd name="T18" fmla="*/ 116 w 174"/>
                    <a:gd name="T19" fmla="*/ 102 h 153"/>
                    <a:gd name="T20" fmla="*/ 108 w 174"/>
                    <a:gd name="T21" fmla="*/ 108 h 153"/>
                    <a:gd name="T22" fmla="*/ 99 w 174"/>
                    <a:gd name="T23" fmla="*/ 115 h 153"/>
                    <a:gd name="T24" fmla="*/ 92 w 174"/>
                    <a:gd name="T25" fmla="*/ 121 h 153"/>
                    <a:gd name="T26" fmla="*/ 85 w 174"/>
                    <a:gd name="T27" fmla="*/ 128 h 153"/>
                    <a:gd name="T28" fmla="*/ 78 w 174"/>
                    <a:gd name="T29" fmla="*/ 133 h 153"/>
                    <a:gd name="T30" fmla="*/ 72 w 174"/>
                    <a:gd name="T31" fmla="*/ 140 h 153"/>
                    <a:gd name="T32" fmla="*/ 66 w 174"/>
                    <a:gd name="T33" fmla="*/ 146 h 153"/>
                    <a:gd name="T34" fmla="*/ 62 w 174"/>
                    <a:gd name="T35" fmla="*/ 153 h 153"/>
                    <a:gd name="T36" fmla="*/ 0 w 174"/>
                    <a:gd name="T37" fmla="*/ 121 h 153"/>
                    <a:gd name="T38" fmla="*/ 6 w 174"/>
                    <a:gd name="T39" fmla="*/ 110 h 153"/>
                    <a:gd name="T40" fmla="*/ 14 w 174"/>
                    <a:gd name="T41" fmla="*/ 100 h 153"/>
                    <a:gd name="T42" fmla="*/ 22 w 174"/>
                    <a:gd name="T43" fmla="*/ 91 h 153"/>
                    <a:gd name="T44" fmla="*/ 32 w 174"/>
                    <a:gd name="T45" fmla="*/ 83 h 153"/>
                    <a:gd name="T46" fmla="*/ 39 w 174"/>
                    <a:gd name="T47" fmla="*/ 73 h 153"/>
                    <a:gd name="T48" fmla="*/ 49 w 174"/>
                    <a:gd name="T49" fmla="*/ 65 h 153"/>
                    <a:gd name="T50" fmla="*/ 58 w 174"/>
                    <a:gd name="T51" fmla="*/ 58 h 153"/>
                    <a:gd name="T52" fmla="*/ 68 w 174"/>
                    <a:gd name="T53" fmla="*/ 52 h 153"/>
                    <a:gd name="T54" fmla="*/ 76 w 174"/>
                    <a:gd name="T55" fmla="*/ 43 h 153"/>
                    <a:gd name="T56" fmla="*/ 86 w 174"/>
                    <a:gd name="T57" fmla="*/ 37 h 153"/>
                    <a:gd name="T58" fmla="*/ 95 w 174"/>
                    <a:gd name="T59" fmla="*/ 30 h 153"/>
                    <a:gd name="T60" fmla="*/ 104 w 174"/>
                    <a:gd name="T61" fmla="*/ 24 h 153"/>
                    <a:gd name="T62" fmla="*/ 113 w 174"/>
                    <a:gd name="T63" fmla="*/ 17 h 153"/>
                    <a:gd name="T64" fmla="*/ 121 w 174"/>
                    <a:gd name="T65" fmla="*/ 11 h 153"/>
                    <a:gd name="T66" fmla="*/ 128 w 174"/>
                    <a:gd name="T67" fmla="*/ 5 h 153"/>
                    <a:gd name="T68" fmla="*/ 136 w 174"/>
                    <a:gd name="T69" fmla="*/ 0 h 153"/>
                    <a:gd name="T70" fmla="*/ 136 w 174"/>
                    <a:gd name="T7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4" h="153">
                      <a:moveTo>
                        <a:pt x="136" y="0"/>
                      </a:moveTo>
                      <a:lnTo>
                        <a:pt x="174" y="56"/>
                      </a:lnTo>
                      <a:lnTo>
                        <a:pt x="167" y="60"/>
                      </a:lnTo>
                      <a:lnTo>
                        <a:pt x="160" y="65"/>
                      </a:lnTo>
                      <a:lnTo>
                        <a:pt x="152" y="70"/>
                      </a:lnTo>
                      <a:lnTo>
                        <a:pt x="146" y="77"/>
                      </a:lnTo>
                      <a:lnTo>
                        <a:pt x="138" y="83"/>
                      </a:lnTo>
                      <a:lnTo>
                        <a:pt x="131" y="88"/>
                      </a:lnTo>
                      <a:lnTo>
                        <a:pt x="124" y="95"/>
                      </a:lnTo>
                      <a:lnTo>
                        <a:pt x="116" y="102"/>
                      </a:lnTo>
                      <a:lnTo>
                        <a:pt x="108" y="108"/>
                      </a:lnTo>
                      <a:lnTo>
                        <a:pt x="99" y="115"/>
                      </a:lnTo>
                      <a:lnTo>
                        <a:pt x="92" y="121"/>
                      </a:lnTo>
                      <a:lnTo>
                        <a:pt x="85" y="128"/>
                      </a:lnTo>
                      <a:lnTo>
                        <a:pt x="78" y="133"/>
                      </a:lnTo>
                      <a:lnTo>
                        <a:pt x="72" y="140"/>
                      </a:lnTo>
                      <a:lnTo>
                        <a:pt x="66" y="146"/>
                      </a:lnTo>
                      <a:lnTo>
                        <a:pt x="62" y="153"/>
                      </a:lnTo>
                      <a:lnTo>
                        <a:pt x="0" y="121"/>
                      </a:lnTo>
                      <a:lnTo>
                        <a:pt x="6" y="110"/>
                      </a:lnTo>
                      <a:lnTo>
                        <a:pt x="14" y="100"/>
                      </a:lnTo>
                      <a:lnTo>
                        <a:pt x="22" y="91"/>
                      </a:lnTo>
                      <a:lnTo>
                        <a:pt x="32" y="83"/>
                      </a:lnTo>
                      <a:lnTo>
                        <a:pt x="39" y="73"/>
                      </a:lnTo>
                      <a:lnTo>
                        <a:pt x="49" y="65"/>
                      </a:lnTo>
                      <a:lnTo>
                        <a:pt x="58" y="58"/>
                      </a:lnTo>
                      <a:lnTo>
                        <a:pt x="68" y="52"/>
                      </a:lnTo>
                      <a:lnTo>
                        <a:pt x="76" y="43"/>
                      </a:lnTo>
                      <a:lnTo>
                        <a:pt x="86" y="37"/>
                      </a:lnTo>
                      <a:lnTo>
                        <a:pt x="95" y="30"/>
                      </a:lnTo>
                      <a:lnTo>
                        <a:pt x="104" y="24"/>
                      </a:lnTo>
                      <a:lnTo>
                        <a:pt x="113" y="17"/>
                      </a:lnTo>
                      <a:lnTo>
                        <a:pt x="121" y="11"/>
                      </a:lnTo>
                      <a:lnTo>
                        <a:pt x="128" y="5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58420" y="175895"/>
                  <a:ext cx="456565" cy="208280"/>
                </a:xfrm>
                <a:custGeom>
                  <a:avLst/>
                  <a:gdLst>
                    <a:gd name="T0" fmla="*/ 69 w 2877"/>
                    <a:gd name="T1" fmla="*/ 40 h 986"/>
                    <a:gd name="T2" fmla="*/ 100 w 2877"/>
                    <a:gd name="T3" fmla="*/ 116 h 986"/>
                    <a:gd name="T4" fmla="*/ 158 w 2877"/>
                    <a:gd name="T5" fmla="*/ 201 h 986"/>
                    <a:gd name="T6" fmla="*/ 238 w 2877"/>
                    <a:gd name="T7" fmla="*/ 287 h 986"/>
                    <a:gd name="T8" fmla="*/ 360 w 2877"/>
                    <a:gd name="T9" fmla="*/ 396 h 986"/>
                    <a:gd name="T10" fmla="*/ 492 w 2877"/>
                    <a:gd name="T11" fmla="*/ 521 h 986"/>
                    <a:gd name="T12" fmla="*/ 613 w 2877"/>
                    <a:gd name="T13" fmla="*/ 653 h 986"/>
                    <a:gd name="T14" fmla="*/ 720 w 2877"/>
                    <a:gd name="T15" fmla="*/ 792 h 986"/>
                    <a:gd name="T16" fmla="*/ 877 w 2877"/>
                    <a:gd name="T17" fmla="*/ 904 h 986"/>
                    <a:gd name="T18" fmla="*/ 1072 w 2877"/>
                    <a:gd name="T19" fmla="*/ 913 h 986"/>
                    <a:gd name="T20" fmla="*/ 1271 w 2877"/>
                    <a:gd name="T21" fmla="*/ 854 h 986"/>
                    <a:gd name="T22" fmla="*/ 1461 w 2877"/>
                    <a:gd name="T23" fmla="*/ 774 h 986"/>
                    <a:gd name="T24" fmla="*/ 1602 w 2877"/>
                    <a:gd name="T25" fmla="*/ 707 h 986"/>
                    <a:gd name="T26" fmla="*/ 1735 w 2877"/>
                    <a:gd name="T27" fmla="*/ 656 h 986"/>
                    <a:gd name="T28" fmla="*/ 1871 w 2877"/>
                    <a:gd name="T29" fmla="*/ 613 h 986"/>
                    <a:gd name="T30" fmla="*/ 2008 w 2877"/>
                    <a:gd name="T31" fmla="*/ 570 h 986"/>
                    <a:gd name="T32" fmla="*/ 2161 w 2877"/>
                    <a:gd name="T33" fmla="*/ 535 h 986"/>
                    <a:gd name="T34" fmla="*/ 2322 w 2877"/>
                    <a:gd name="T35" fmla="*/ 515 h 986"/>
                    <a:gd name="T36" fmla="*/ 2480 w 2877"/>
                    <a:gd name="T37" fmla="*/ 493 h 986"/>
                    <a:gd name="T38" fmla="*/ 2633 w 2877"/>
                    <a:gd name="T39" fmla="*/ 457 h 986"/>
                    <a:gd name="T40" fmla="*/ 2710 w 2877"/>
                    <a:gd name="T41" fmla="*/ 418 h 986"/>
                    <a:gd name="T42" fmla="*/ 2755 w 2877"/>
                    <a:gd name="T43" fmla="*/ 377 h 986"/>
                    <a:gd name="T44" fmla="*/ 2794 w 2877"/>
                    <a:gd name="T45" fmla="*/ 329 h 986"/>
                    <a:gd name="T46" fmla="*/ 2830 w 2877"/>
                    <a:gd name="T47" fmla="*/ 281 h 986"/>
                    <a:gd name="T48" fmla="*/ 2866 w 2877"/>
                    <a:gd name="T49" fmla="*/ 288 h 986"/>
                    <a:gd name="T50" fmla="*/ 2857 w 2877"/>
                    <a:gd name="T51" fmla="*/ 359 h 986"/>
                    <a:gd name="T52" fmla="*/ 2797 w 2877"/>
                    <a:gd name="T53" fmla="*/ 438 h 986"/>
                    <a:gd name="T54" fmla="*/ 2714 w 2877"/>
                    <a:gd name="T55" fmla="*/ 499 h 986"/>
                    <a:gd name="T56" fmla="*/ 2625 w 2877"/>
                    <a:gd name="T57" fmla="*/ 537 h 986"/>
                    <a:gd name="T58" fmla="*/ 2451 w 2877"/>
                    <a:gd name="T59" fmla="*/ 565 h 986"/>
                    <a:gd name="T60" fmla="*/ 2247 w 2877"/>
                    <a:gd name="T61" fmla="*/ 591 h 986"/>
                    <a:gd name="T62" fmla="*/ 2045 w 2877"/>
                    <a:gd name="T63" fmla="*/ 629 h 986"/>
                    <a:gd name="T64" fmla="*/ 1856 w 2877"/>
                    <a:gd name="T65" fmla="*/ 691 h 986"/>
                    <a:gd name="T66" fmla="*/ 1704 w 2877"/>
                    <a:gd name="T67" fmla="*/ 741 h 986"/>
                    <a:gd name="T68" fmla="*/ 1571 w 2877"/>
                    <a:gd name="T69" fmla="*/ 797 h 986"/>
                    <a:gd name="T70" fmla="*/ 1439 w 2877"/>
                    <a:gd name="T71" fmla="*/ 860 h 986"/>
                    <a:gd name="T72" fmla="*/ 1306 w 2877"/>
                    <a:gd name="T73" fmla="*/ 916 h 986"/>
                    <a:gd name="T74" fmla="*/ 1212 w 2877"/>
                    <a:gd name="T75" fmla="*/ 949 h 986"/>
                    <a:gd name="T76" fmla="*/ 1130 w 2877"/>
                    <a:gd name="T77" fmla="*/ 971 h 986"/>
                    <a:gd name="T78" fmla="*/ 1044 w 2877"/>
                    <a:gd name="T79" fmla="*/ 984 h 986"/>
                    <a:gd name="T80" fmla="*/ 956 w 2877"/>
                    <a:gd name="T81" fmla="*/ 986 h 986"/>
                    <a:gd name="T82" fmla="*/ 859 w 2877"/>
                    <a:gd name="T83" fmla="*/ 974 h 986"/>
                    <a:gd name="T84" fmla="*/ 768 w 2877"/>
                    <a:gd name="T85" fmla="*/ 936 h 986"/>
                    <a:gd name="T86" fmla="*/ 692 w 2877"/>
                    <a:gd name="T87" fmla="*/ 875 h 986"/>
                    <a:gd name="T88" fmla="*/ 634 w 2877"/>
                    <a:gd name="T89" fmla="*/ 795 h 986"/>
                    <a:gd name="T90" fmla="*/ 504 w 2877"/>
                    <a:gd name="T91" fmla="*/ 637 h 986"/>
                    <a:gd name="T92" fmla="*/ 324 w 2877"/>
                    <a:gd name="T93" fmla="*/ 470 h 986"/>
                    <a:gd name="T94" fmla="*/ 152 w 2877"/>
                    <a:gd name="T95" fmla="*/ 301 h 986"/>
                    <a:gd name="T96" fmla="*/ 22 w 2877"/>
                    <a:gd name="T97" fmla="*/ 116 h 986"/>
                    <a:gd name="T98" fmla="*/ 18 w 2877"/>
                    <a:gd name="T99" fmla="*/ 38 h 986"/>
                    <a:gd name="T100" fmla="*/ 63 w 2877"/>
                    <a:gd name="T101" fmla="*/ 3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7" h="986">
                      <a:moveTo>
                        <a:pt x="70" y="0"/>
                      </a:moveTo>
                      <a:lnTo>
                        <a:pt x="67" y="11"/>
                      </a:lnTo>
                      <a:lnTo>
                        <a:pt x="67" y="25"/>
                      </a:lnTo>
                      <a:lnTo>
                        <a:pt x="69" y="40"/>
                      </a:lnTo>
                      <a:lnTo>
                        <a:pt x="75" y="59"/>
                      </a:lnTo>
                      <a:lnTo>
                        <a:pt x="81" y="76"/>
                      </a:lnTo>
                      <a:lnTo>
                        <a:pt x="90" y="97"/>
                      </a:lnTo>
                      <a:lnTo>
                        <a:pt x="100" y="116"/>
                      </a:lnTo>
                      <a:lnTo>
                        <a:pt x="114" y="138"/>
                      </a:lnTo>
                      <a:lnTo>
                        <a:pt x="127" y="159"/>
                      </a:lnTo>
                      <a:lnTo>
                        <a:pt x="141" y="181"/>
                      </a:lnTo>
                      <a:lnTo>
                        <a:pt x="158" y="201"/>
                      </a:lnTo>
                      <a:lnTo>
                        <a:pt x="178" y="225"/>
                      </a:lnTo>
                      <a:lnTo>
                        <a:pt x="196" y="245"/>
                      </a:lnTo>
                      <a:lnTo>
                        <a:pt x="216" y="267"/>
                      </a:lnTo>
                      <a:lnTo>
                        <a:pt x="238" y="287"/>
                      </a:lnTo>
                      <a:lnTo>
                        <a:pt x="260" y="308"/>
                      </a:lnTo>
                      <a:lnTo>
                        <a:pt x="292" y="335"/>
                      </a:lnTo>
                      <a:lnTo>
                        <a:pt x="326" y="365"/>
                      </a:lnTo>
                      <a:lnTo>
                        <a:pt x="360" y="396"/>
                      </a:lnTo>
                      <a:lnTo>
                        <a:pt x="394" y="427"/>
                      </a:lnTo>
                      <a:lnTo>
                        <a:pt x="426" y="457"/>
                      </a:lnTo>
                      <a:lnTo>
                        <a:pt x="459" y="488"/>
                      </a:lnTo>
                      <a:lnTo>
                        <a:pt x="492" y="521"/>
                      </a:lnTo>
                      <a:lnTo>
                        <a:pt x="524" y="554"/>
                      </a:lnTo>
                      <a:lnTo>
                        <a:pt x="554" y="586"/>
                      </a:lnTo>
                      <a:lnTo>
                        <a:pt x="585" y="620"/>
                      </a:lnTo>
                      <a:lnTo>
                        <a:pt x="613" y="653"/>
                      </a:lnTo>
                      <a:lnTo>
                        <a:pt x="642" y="688"/>
                      </a:lnTo>
                      <a:lnTo>
                        <a:pt x="669" y="722"/>
                      </a:lnTo>
                      <a:lnTo>
                        <a:pt x="696" y="757"/>
                      </a:lnTo>
                      <a:lnTo>
                        <a:pt x="720" y="792"/>
                      </a:lnTo>
                      <a:lnTo>
                        <a:pt x="744" y="828"/>
                      </a:lnTo>
                      <a:lnTo>
                        <a:pt x="786" y="861"/>
                      </a:lnTo>
                      <a:lnTo>
                        <a:pt x="831" y="887"/>
                      </a:lnTo>
                      <a:lnTo>
                        <a:pt x="877" y="904"/>
                      </a:lnTo>
                      <a:lnTo>
                        <a:pt x="925" y="915"/>
                      </a:lnTo>
                      <a:lnTo>
                        <a:pt x="972" y="918"/>
                      </a:lnTo>
                      <a:lnTo>
                        <a:pt x="1022" y="918"/>
                      </a:lnTo>
                      <a:lnTo>
                        <a:pt x="1072" y="913"/>
                      </a:lnTo>
                      <a:lnTo>
                        <a:pt x="1123" y="903"/>
                      </a:lnTo>
                      <a:lnTo>
                        <a:pt x="1172" y="890"/>
                      </a:lnTo>
                      <a:lnTo>
                        <a:pt x="1222" y="872"/>
                      </a:lnTo>
                      <a:lnTo>
                        <a:pt x="1271" y="854"/>
                      </a:lnTo>
                      <a:lnTo>
                        <a:pt x="1321" y="835"/>
                      </a:lnTo>
                      <a:lnTo>
                        <a:pt x="1368" y="815"/>
                      </a:lnTo>
                      <a:lnTo>
                        <a:pt x="1415" y="795"/>
                      </a:lnTo>
                      <a:lnTo>
                        <a:pt x="1461" y="774"/>
                      </a:lnTo>
                      <a:lnTo>
                        <a:pt x="1506" y="758"/>
                      </a:lnTo>
                      <a:lnTo>
                        <a:pt x="1537" y="740"/>
                      </a:lnTo>
                      <a:lnTo>
                        <a:pt x="1570" y="722"/>
                      </a:lnTo>
                      <a:lnTo>
                        <a:pt x="1602" y="707"/>
                      </a:lnTo>
                      <a:lnTo>
                        <a:pt x="1635" y="694"/>
                      </a:lnTo>
                      <a:lnTo>
                        <a:pt x="1667" y="680"/>
                      </a:lnTo>
                      <a:lnTo>
                        <a:pt x="1701" y="667"/>
                      </a:lnTo>
                      <a:lnTo>
                        <a:pt x="1735" y="656"/>
                      </a:lnTo>
                      <a:lnTo>
                        <a:pt x="1770" y="645"/>
                      </a:lnTo>
                      <a:lnTo>
                        <a:pt x="1803" y="634"/>
                      </a:lnTo>
                      <a:lnTo>
                        <a:pt x="1838" y="623"/>
                      </a:lnTo>
                      <a:lnTo>
                        <a:pt x="1871" y="613"/>
                      </a:lnTo>
                      <a:lnTo>
                        <a:pt x="1905" y="603"/>
                      </a:lnTo>
                      <a:lnTo>
                        <a:pt x="1939" y="591"/>
                      </a:lnTo>
                      <a:lnTo>
                        <a:pt x="1974" y="581"/>
                      </a:lnTo>
                      <a:lnTo>
                        <a:pt x="2008" y="570"/>
                      </a:lnTo>
                      <a:lnTo>
                        <a:pt x="2043" y="560"/>
                      </a:lnTo>
                      <a:lnTo>
                        <a:pt x="2081" y="550"/>
                      </a:lnTo>
                      <a:lnTo>
                        <a:pt x="2121" y="541"/>
                      </a:lnTo>
                      <a:lnTo>
                        <a:pt x="2161" y="535"/>
                      </a:lnTo>
                      <a:lnTo>
                        <a:pt x="2201" y="530"/>
                      </a:lnTo>
                      <a:lnTo>
                        <a:pt x="2241" y="524"/>
                      </a:lnTo>
                      <a:lnTo>
                        <a:pt x="2282" y="520"/>
                      </a:lnTo>
                      <a:lnTo>
                        <a:pt x="2322" y="515"/>
                      </a:lnTo>
                      <a:lnTo>
                        <a:pt x="2363" y="511"/>
                      </a:lnTo>
                      <a:lnTo>
                        <a:pt x="2401" y="506"/>
                      </a:lnTo>
                      <a:lnTo>
                        <a:pt x="2441" y="500"/>
                      </a:lnTo>
                      <a:lnTo>
                        <a:pt x="2480" y="493"/>
                      </a:lnTo>
                      <a:lnTo>
                        <a:pt x="2520" y="487"/>
                      </a:lnTo>
                      <a:lnTo>
                        <a:pt x="2557" y="478"/>
                      </a:lnTo>
                      <a:lnTo>
                        <a:pt x="2596" y="469"/>
                      </a:lnTo>
                      <a:lnTo>
                        <a:pt x="2633" y="457"/>
                      </a:lnTo>
                      <a:lnTo>
                        <a:pt x="2672" y="445"/>
                      </a:lnTo>
                      <a:lnTo>
                        <a:pt x="2685" y="435"/>
                      </a:lnTo>
                      <a:lnTo>
                        <a:pt x="2698" y="427"/>
                      </a:lnTo>
                      <a:lnTo>
                        <a:pt x="2710" y="418"/>
                      </a:lnTo>
                      <a:lnTo>
                        <a:pt x="2724" y="409"/>
                      </a:lnTo>
                      <a:lnTo>
                        <a:pt x="2735" y="399"/>
                      </a:lnTo>
                      <a:lnTo>
                        <a:pt x="2745" y="388"/>
                      </a:lnTo>
                      <a:lnTo>
                        <a:pt x="2755" y="377"/>
                      </a:lnTo>
                      <a:lnTo>
                        <a:pt x="2766" y="366"/>
                      </a:lnTo>
                      <a:lnTo>
                        <a:pt x="2774" y="354"/>
                      </a:lnTo>
                      <a:lnTo>
                        <a:pt x="2784" y="342"/>
                      </a:lnTo>
                      <a:lnTo>
                        <a:pt x="2794" y="329"/>
                      </a:lnTo>
                      <a:lnTo>
                        <a:pt x="2803" y="318"/>
                      </a:lnTo>
                      <a:lnTo>
                        <a:pt x="2812" y="305"/>
                      </a:lnTo>
                      <a:lnTo>
                        <a:pt x="2822" y="294"/>
                      </a:lnTo>
                      <a:lnTo>
                        <a:pt x="2830" y="281"/>
                      </a:lnTo>
                      <a:lnTo>
                        <a:pt x="2841" y="271"/>
                      </a:lnTo>
                      <a:lnTo>
                        <a:pt x="2847" y="276"/>
                      </a:lnTo>
                      <a:lnTo>
                        <a:pt x="2857" y="282"/>
                      </a:lnTo>
                      <a:lnTo>
                        <a:pt x="2866" y="288"/>
                      </a:lnTo>
                      <a:lnTo>
                        <a:pt x="2877" y="295"/>
                      </a:lnTo>
                      <a:lnTo>
                        <a:pt x="2873" y="317"/>
                      </a:lnTo>
                      <a:lnTo>
                        <a:pt x="2866" y="339"/>
                      </a:lnTo>
                      <a:lnTo>
                        <a:pt x="2857" y="359"/>
                      </a:lnTo>
                      <a:lnTo>
                        <a:pt x="2846" y="381"/>
                      </a:lnTo>
                      <a:lnTo>
                        <a:pt x="2831" y="401"/>
                      </a:lnTo>
                      <a:lnTo>
                        <a:pt x="2816" y="420"/>
                      </a:lnTo>
                      <a:lnTo>
                        <a:pt x="2797" y="438"/>
                      </a:lnTo>
                      <a:lnTo>
                        <a:pt x="2779" y="456"/>
                      </a:lnTo>
                      <a:lnTo>
                        <a:pt x="2758" y="471"/>
                      </a:lnTo>
                      <a:lnTo>
                        <a:pt x="2737" y="486"/>
                      </a:lnTo>
                      <a:lnTo>
                        <a:pt x="2714" y="499"/>
                      </a:lnTo>
                      <a:lnTo>
                        <a:pt x="2692" y="511"/>
                      </a:lnTo>
                      <a:lnTo>
                        <a:pt x="2669" y="521"/>
                      </a:lnTo>
                      <a:lnTo>
                        <a:pt x="2646" y="530"/>
                      </a:lnTo>
                      <a:lnTo>
                        <a:pt x="2625" y="537"/>
                      </a:lnTo>
                      <a:lnTo>
                        <a:pt x="2604" y="544"/>
                      </a:lnTo>
                      <a:lnTo>
                        <a:pt x="2552" y="551"/>
                      </a:lnTo>
                      <a:lnTo>
                        <a:pt x="2502" y="558"/>
                      </a:lnTo>
                      <a:lnTo>
                        <a:pt x="2451" y="565"/>
                      </a:lnTo>
                      <a:lnTo>
                        <a:pt x="2400" y="571"/>
                      </a:lnTo>
                      <a:lnTo>
                        <a:pt x="2348" y="577"/>
                      </a:lnTo>
                      <a:lnTo>
                        <a:pt x="2298" y="584"/>
                      </a:lnTo>
                      <a:lnTo>
                        <a:pt x="2247" y="591"/>
                      </a:lnTo>
                      <a:lnTo>
                        <a:pt x="2196" y="600"/>
                      </a:lnTo>
                      <a:lnTo>
                        <a:pt x="2145" y="607"/>
                      </a:lnTo>
                      <a:lnTo>
                        <a:pt x="2095" y="618"/>
                      </a:lnTo>
                      <a:lnTo>
                        <a:pt x="2045" y="629"/>
                      </a:lnTo>
                      <a:lnTo>
                        <a:pt x="1997" y="643"/>
                      </a:lnTo>
                      <a:lnTo>
                        <a:pt x="1949" y="656"/>
                      </a:lnTo>
                      <a:lnTo>
                        <a:pt x="1903" y="673"/>
                      </a:lnTo>
                      <a:lnTo>
                        <a:pt x="1856" y="691"/>
                      </a:lnTo>
                      <a:lnTo>
                        <a:pt x="1811" y="713"/>
                      </a:lnTo>
                      <a:lnTo>
                        <a:pt x="1774" y="720"/>
                      </a:lnTo>
                      <a:lnTo>
                        <a:pt x="1739" y="730"/>
                      </a:lnTo>
                      <a:lnTo>
                        <a:pt x="1704" y="741"/>
                      </a:lnTo>
                      <a:lnTo>
                        <a:pt x="1670" y="755"/>
                      </a:lnTo>
                      <a:lnTo>
                        <a:pt x="1636" y="767"/>
                      </a:lnTo>
                      <a:lnTo>
                        <a:pt x="1603" y="782"/>
                      </a:lnTo>
                      <a:lnTo>
                        <a:pt x="1571" y="797"/>
                      </a:lnTo>
                      <a:lnTo>
                        <a:pt x="1538" y="813"/>
                      </a:lnTo>
                      <a:lnTo>
                        <a:pt x="1504" y="828"/>
                      </a:lnTo>
                      <a:lnTo>
                        <a:pt x="1472" y="845"/>
                      </a:lnTo>
                      <a:lnTo>
                        <a:pt x="1439" y="860"/>
                      </a:lnTo>
                      <a:lnTo>
                        <a:pt x="1407" y="876"/>
                      </a:lnTo>
                      <a:lnTo>
                        <a:pt x="1373" y="890"/>
                      </a:lnTo>
                      <a:lnTo>
                        <a:pt x="1340" y="903"/>
                      </a:lnTo>
                      <a:lnTo>
                        <a:pt x="1306" y="916"/>
                      </a:lnTo>
                      <a:lnTo>
                        <a:pt x="1273" y="928"/>
                      </a:lnTo>
                      <a:lnTo>
                        <a:pt x="1252" y="934"/>
                      </a:lnTo>
                      <a:lnTo>
                        <a:pt x="1233" y="943"/>
                      </a:lnTo>
                      <a:lnTo>
                        <a:pt x="1212" y="949"/>
                      </a:lnTo>
                      <a:lnTo>
                        <a:pt x="1193" y="956"/>
                      </a:lnTo>
                      <a:lnTo>
                        <a:pt x="1171" y="961"/>
                      </a:lnTo>
                      <a:lnTo>
                        <a:pt x="1151" y="967"/>
                      </a:lnTo>
                      <a:lnTo>
                        <a:pt x="1130" y="971"/>
                      </a:lnTo>
                      <a:lnTo>
                        <a:pt x="1110" y="977"/>
                      </a:lnTo>
                      <a:lnTo>
                        <a:pt x="1088" y="979"/>
                      </a:lnTo>
                      <a:lnTo>
                        <a:pt x="1066" y="982"/>
                      </a:lnTo>
                      <a:lnTo>
                        <a:pt x="1044" y="984"/>
                      </a:lnTo>
                      <a:lnTo>
                        <a:pt x="1023" y="986"/>
                      </a:lnTo>
                      <a:lnTo>
                        <a:pt x="1000" y="986"/>
                      </a:lnTo>
                      <a:lnTo>
                        <a:pt x="978" y="986"/>
                      </a:lnTo>
                      <a:lnTo>
                        <a:pt x="956" y="986"/>
                      </a:lnTo>
                      <a:lnTo>
                        <a:pt x="935" y="986"/>
                      </a:lnTo>
                      <a:lnTo>
                        <a:pt x="909" y="983"/>
                      </a:lnTo>
                      <a:lnTo>
                        <a:pt x="884" y="981"/>
                      </a:lnTo>
                      <a:lnTo>
                        <a:pt x="859" y="974"/>
                      </a:lnTo>
                      <a:lnTo>
                        <a:pt x="836" y="968"/>
                      </a:lnTo>
                      <a:lnTo>
                        <a:pt x="813" y="958"/>
                      </a:lnTo>
                      <a:lnTo>
                        <a:pt x="790" y="947"/>
                      </a:lnTo>
                      <a:lnTo>
                        <a:pt x="768" y="936"/>
                      </a:lnTo>
                      <a:lnTo>
                        <a:pt x="749" y="923"/>
                      </a:lnTo>
                      <a:lnTo>
                        <a:pt x="727" y="908"/>
                      </a:lnTo>
                      <a:lnTo>
                        <a:pt x="709" y="892"/>
                      </a:lnTo>
                      <a:lnTo>
                        <a:pt x="692" y="875"/>
                      </a:lnTo>
                      <a:lnTo>
                        <a:pt x="676" y="857"/>
                      </a:lnTo>
                      <a:lnTo>
                        <a:pt x="661" y="836"/>
                      </a:lnTo>
                      <a:lnTo>
                        <a:pt x="647" y="817"/>
                      </a:lnTo>
                      <a:lnTo>
                        <a:pt x="634" y="795"/>
                      </a:lnTo>
                      <a:lnTo>
                        <a:pt x="624" y="774"/>
                      </a:lnTo>
                      <a:lnTo>
                        <a:pt x="586" y="727"/>
                      </a:lnTo>
                      <a:lnTo>
                        <a:pt x="546" y="682"/>
                      </a:lnTo>
                      <a:lnTo>
                        <a:pt x="504" y="637"/>
                      </a:lnTo>
                      <a:lnTo>
                        <a:pt x="461" y="596"/>
                      </a:lnTo>
                      <a:lnTo>
                        <a:pt x="416" y="553"/>
                      </a:lnTo>
                      <a:lnTo>
                        <a:pt x="371" y="511"/>
                      </a:lnTo>
                      <a:lnTo>
                        <a:pt x="324" y="470"/>
                      </a:lnTo>
                      <a:lnTo>
                        <a:pt x="280" y="429"/>
                      </a:lnTo>
                      <a:lnTo>
                        <a:pt x="236" y="386"/>
                      </a:lnTo>
                      <a:lnTo>
                        <a:pt x="193" y="344"/>
                      </a:lnTo>
                      <a:lnTo>
                        <a:pt x="152" y="301"/>
                      </a:lnTo>
                      <a:lnTo>
                        <a:pt x="115" y="257"/>
                      </a:lnTo>
                      <a:lnTo>
                        <a:pt x="80" y="211"/>
                      </a:lnTo>
                      <a:lnTo>
                        <a:pt x="48" y="165"/>
                      </a:lnTo>
                      <a:lnTo>
                        <a:pt x="22" y="116"/>
                      </a:lnTo>
                      <a:lnTo>
                        <a:pt x="0" y="67"/>
                      </a:lnTo>
                      <a:lnTo>
                        <a:pt x="3" y="57"/>
                      </a:lnTo>
                      <a:lnTo>
                        <a:pt x="9" y="48"/>
                      </a:lnTo>
                      <a:lnTo>
                        <a:pt x="18" y="38"/>
                      </a:lnTo>
                      <a:lnTo>
                        <a:pt x="30" y="27"/>
                      </a:lnTo>
                      <a:lnTo>
                        <a:pt x="42" y="17"/>
                      </a:lnTo>
                      <a:lnTo>
                        <a:pt x="53" y="10"/>
                      </a:lnTo>
                      <a:lnTo>
                        <a:pt x="63" y="3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eform 11"/>
                <p:cNvSpPr>
                  <a:spLocks/>
                </p:cNvSpPr>
                <p:nvPr/>
              </p:nvSpPr>
              <p:spPr bwMode="auto">
                <a:xfrm>
                  <a:off x="207645" y="389890"/>
                  <a:ext cx="27940" cy="12700"/>
                </a:xfrm>
                <a:custGeom>
                  <a:avLst/>
                  <a:gdLst>
                    <a:gd name="T0" fmla="*/ 24 w 176"/>
                    <a:gd name="T1" fmla="*/ 11 h 60"/>
                    <a:gd name="T2" fmla="*/ 28 w 176"/>
                    <a:gd name="T3" fmla="*/ 11 h 60"/>
                    <a:gd name="T4" fmla="*/ 34 w 176"/>
                    <a:gd name="T5" fmla="*/ 11 h 60"/>
                    <a:gd name="T6" fmla="*/ 40 w 176"/>
                    <a:gd name="T7" fmla="*/ 11 h 60"/>
                    <a:gd name="T8" fmla="*/ 47 w 176"/>
                    <a:gd name="T9" fmla="*/ 11 h 60"/>
                    <a:gd name="T10" fmla="*/ 55 w 176"/>
                    <a:gd name="T11" fmla="*/ 10 h 60"/>
                    <a:gd name="T12" fmla="*/ 62 w 176"/>
                    <a:gd name="T13" fmla="*/ 10 h 60"/>
                    <a:gd name="T14" fmla="*/ 69 w 176"/>
                    <a:gd name="T15" fmla="*/ 10 h 60"/>
                    <a:gd name="T16" fmla="*/ 78 w 176"/>
                    <a:gd name="T17" fmla="*/ 10 h 60"/>
                    <a:gd name="T18" fmla="*/ 85 w 176"/>
                    <a:gd name="T19" fmla="*/ 9 h 60"/>
                    <a:gd name="T20" fmla="*/ 93 w 176"/>
                    <a:gd name="T21" fmla="*/ 8 h 60"/>
                    <a:gd name="T22" fmla="*/ 102 w 176"/>
                    <a:gd name="T23" fmla="*/ 7 h 60"/>
                    <a:gd name="T24" fmla="*/ 110 w 176"/>
                    <a:gd name="T25" fmla="*/ 6 h 60"/>
                    <a:gd name="T26" fmla="*/ 117 w 176"/>
                    <a:gd name="T27" fmla="*/ 4 h 60"/>
                    <a:gd name="T28" fmla="*/ 125 w 176"/>
                    <a:gd name="T29" fmla="*/ 3 h 60"/>
                    <a:gd name="T30" fmla="*/ 132 w 176"/>
                    <a:gd name="T31" fmla="*/ 2 h 60"/>
                    <a:gd name="T32" fmla="*/ 140 w 176"/>
                    <a:gd name="T33" fmla="*/ 1 h 60"/>
                    <a:gd name="T34" fmla="*/ 150 w 176"/>
                    <a:gd name="T35" fmla="*/ 0 h 60"/>
                    <a:gd name="T36" fmla="*/ 160 w 176"/>
                    <a:gd name="T37" fmla="*/ 2 h 60"/>
                    <a:gd name="T38" fmla="*/ 167 w 176"/>
                    <a:gd name="T39" fmla="*/ 4 h 60"/>
                    <a:gd name="T40" fmla="*/ 174 w 176"/>
                    <a:gd name="T41" fmla="*/ 11 h 60"/>
                    <a:gd name="T42" fmla="*/ 176 w 176"/>
                    <a:gd name="T43" fmla="*/ 17 h 60"/>
                    <a:gd name="T44" fmla="*/ 176 w 176"/>
                    <a:gd name="T45" fmla="*/ 25 h 60"/>
                    <a:gd name="T46" fmla="*/ 170 w 176"/>
                    <a:gd name="T47" fmla="*/ 33 h 60"/>
                    <a:gd name="T48" fmla="*/ 162 w 176"/>
                    <a:gd name="T49" fmla="*/ 44 h 60"/>
                    <a:gd name="T50" fmla="*/ 154 w 176"/>
                    <a:gd name="T51" fmla="*/ 45 h 60"/>
                    <a:gd name="T52" fmla="*/ 145 w 176"/>
                    <a:gd name="T53" fmla="*/ 47 h 60"/>
                    <a:gd name="T54" fmla="*/ 137 w 176"/>
                    <a:gd name="T55" fmla="*/ 49 h 60"/>
                    <a:gd name="T56" fmla="*/ 128 w 176"/>
                    <a:gd name="T57" fmla="*/ 52 h 60"/>
                    <a:gd name="T58" fmla="*/ 120 w 176"/>
                    <a:gd name="T59" fmla="*/ 53 h 60"/>
                    <a:gd name="T60" fmla="*/ 111 w 176"/>
                    <a:gd name="T61" fmla="*/ 54 h 60"/>
                    <a:gd name="T62" fmla="*/ 103 w 176"/>
                    <a:gd name="T63" fmla="*/ 55 h 60"/>
                    <a:gd name="T64" fmla="*/ 96 w 176"/>
                    <a:gd name="T65" fmla="*/ 57 h 60"/>
                    <a:gd name="T66" fmla="*/ 86 w 176"/>
                    <a:gd name="T67" fmla="*/ 57 h 60"/>
                    <a:gd name="T68" fmla="*/ 78 w 176"/>
                    <a:gd name="T69" fmla="*/ 59 h 60"/>
                    <a:gd name="T70" fmla="*/ 68 w 176"/>
                    <a:gd name="T71" fmla="*/ 59 h 60"/>
                    <a:gd name="T72" fmla="*/ 61 w 176"/>
                    <a:gd name="T73" fmla="*/ 60 h 60"/>
                    <a:gd name="T74" fmla="*/ 51 w 176"/>
                    <a:gd name="T75" fmla="*/ 59 h 60"/>
                    <a:gd name="T76" fmla="*/ 42 w 176"/>
                    <a:gd name="T77" fmla="*/ 59 h 60"/>
                    <a:gd name="T78" fmla="*/ 33 w 176"/>
                    <a:gd name="T79" fmla="*/ 59 h 60"/>
                    <a:gd name="T80" fmla="*/ 26 w 176"/>
                    <a:gd name="T81" fmla="*/ 59 h 60"/>
                    <a:gd name="T82" fmla="*/ 14 w 176"/>
                    <a:gd name="T83" fmla="*/ 54 h 60"/>
                    <a:gd name="T84" fmla="*/ 6 w 176"/>
                    <a:gd name="T85" fmla="*/ 47 h 60"/>
                    <a:gd name="T86" fmla="*/ 1 w 176"/>
                    <a:gd name="T87" fmla="*/ 39 h 60"/>
                    <a:gd name="T88" fmla="*/ 0 w 176"/>
                    <a:gd name="T89" fmla="*/ 31 h 60"/>
                    <a:gd name="T90" fmla="*/ 1 w 176"/>
                    <a:gd name="T91" fmla="*/ 22 h 60"/>
                    <a:gd name="T92" fmla="*/ 6 w 176"/>
                    <a:gd name="T93" fmla="*/ 16 h 60"/>
                    <a:gd name="T94" fmla="*/ 14 w 176"/>
                    <a:gd name="T95" fmla="*/ 11 h 60"/>
                    <a:gd name="T96" fmla="*/ 24 w 176"/>
                    <a:gd name="T97" fmla="*/ 11 h 60"/>
                    <a:gd name="T98" fmla="*/ 24 w 176"/>
                    <a:gd name="T99" fmla="*/ 1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60">
                      <a:moveTo>
                        <a:pt x="24" y="11"/>
                      </a:move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47" y="11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69" y="10"/>
                      </a:lnTo>
                      <a:lnTo>
                        <a:pt x="78" y="10"/>
                      </a:lnTo>
                      <a:lnTo>
                        <a:pt x="85" y="9"/>
                      </a:lnTo>
                      <a:lnTo>
                        <a:pt x="93" y="8"/>
                      </a:lnTo>
                      <a:lnTo>
                        <a:pt x="102" y="7"/>
                      </a:lnTo>
                      <a:lnTo>
                        <a:pt x="110" y="6"/>
                      </a:lnTo>
                      <a:lnTo>
                        <a:pt x="117" y="4"/>
                      </a:lnTo>
                      <a:lnTo>
                        <a:pt x="125" y="3"/>
                      </a:lnTo>
                      <a:lnTo>
                        <a:pt x="132" y="2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2"/>
                      </a:lnTo>
                      <a:lnTo>
                        <a:pt x="167" y="4"/>
                      </a:lnTo>
                      <a:lnTo>
                        <a:pt x="174" y="11"/>
                      </a:lnTo>
                      <a:lnTo>
                        <a:pt x="176" y="17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2" y="44"/>
                      </a:lnTo>
                      <a:lnTo>
                        <a:pt x="154" y="45"/>
                      </a:lnTo>
                      <a:lnTo>
                        <a:pt x="145" y="47"/>
                      </a:lnTo>
                      <a:lnTo>
                        <a:pt x="137" y="49"/>
                      </a:lnTo>
                      <a:lnTo>
                        <a:pt x="128" y="52"/>
                      </a:lnTo>
                      <a:lnTo>
                        <a:pt x="120" y="53"/>
                      </a:lnTo>
                      <a:lnTo>
                        <a:pt x="111" y="54"/>
                      </a:lnTo>
                      <a:lnTo>
                        <a:pt x="103" y="55"/>
                      </a:lnTo>
                      <a:lnTo>
                        <a:pt x="96" y="57"/>
                      </a:lnTo>
                      <a:lnTo>
                        <a:pt x="86" y="57"/>
                      </a:lnTo>
                      <a:lnTo>
                        <a:pt x="78" y="59"/>
                      </a:lnTo>
                      <a:lnTo>
                        <a:pt x="68" y="59"/>
                      </a:lnTo>
                      <a:lnTo>
                        <a:pt x="61" y="60"/>
                      </a:lnTo>
                      <a:lnTo>
                        <a:pt x="51" y="59"/>
                      </a:lnTo>
                      <a:lnTo>
                        <a:pt x="42" y="59"/>
                      </a:lnTo>
                      <a:lnTo>
                        <a:pt x="33" y="59"/>
                      </a:lnTo>
                      <a:lnTo>
                        <a:pt x="26" y="59"/>
                      </a:lnTo>
                      <a:lnTo>
                        <a:pt x="14" y="54"/>
                      </a:lnTo>
                      <a:lnTo>
                        <a:pt x="6" y="47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2"/>
                      </a:lnTo>
                      <a:lnTo>
                        <a:pt x="6" y="16"/>
                      </a:lnTo>
                      <a:lnTo>
                        <a:pt x="14" y="11"/>
                      </a:lnTo>
                      <a:lnTo>
                        <a:pt x="24" y="11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488950" y="276860"/>
                  <a:ext cx="20955" cy="20955"/>
                </a:xfrm>
                <a:custGeom>
                  <a:avLst/>
                  <a:gdLst>
                    <a:gd name="T0" fmla="*/ 131 w 136"/>
                    <a:gd name="T1" fmla="*/ 0 h 101"/>
                    <a:gd name="T2" fmla="*/ 136 w 136"/>
                    <a:gd name="T3" fmla="*/ 67 h 101"/>
                    <a:gd name="T4" fmla="*/ 128 w 136"/>
                    <a:gd name="T5" fmla="*/ 70 h 101"/>
                    <a:gd name="T6" fmla="*/ 121 w 136"/>
                    <a:gd name="T7" fmla="*/ 75 h 101"/>
                    <a:gd name="T8" fmla="*/ 113 w 136"/>
                    <a:gd name="T9" fmla="*/ 79 h 101"/>
                    <a:gd name="T10" fmla="*/ 106 w 136"/>
                    <a:gd name="T11" fmla="*/ 84 h 101"/>
                    <a:gd name="T12" fmla="*/ 97 w 136"/>
                    <a:gd name="T13" fmla="*/ 86 h 101"/>
                    <a:gd name="T14" fmla="*/ 89 w 136"/>
                    <a:gd name="T15" fmla="*/ 90 h 101"/>
                    <a:gd name="T16" fmla="*/ 80 w 136"/>
                    <a:gd name="T17" fmla="*/ 93 h 101"/>
                    <a:gd name="T18" fmla="*/ 73 w 136"/>
                    <a:gd name="T19" fmla="*/ 97 h 101"/>
                    <a:gd name="T20" fmla="*/ 64 w 136"/>
                    <a:gd name="T21" fmla="*/ 98 h 101"/>
                    <a:gd name="T22" fmla="*/ 56 w 136"/>
                    <a:gd name="T23" fmla="*/ 99 h 101"/>
                    <a:gd name="T24" fmla="*/ 48 w 136"/>
                    <a:gd name="T25" fmla="*/ 100 h 101"/>
                    <a:gd name="T26" fmla="*/ 40 w 136"/>
                    <a:gd name="T27" fmla="*/ 101 h 101"/>
                    <a:gd name="T28" fmla="*/ 33 w 136"/>
                    <a:gd name="T29" fmla="*/ 101 h 101"/>
                    <a:gd name="T30" fmla="*/ 26 w 136"/>
                    <a:gd name="T31" fmla="*/ 101 h 101"/>
                    <a:gd name="T32" fmla="*/ 20 w 136"/>
                    <a:gd name="T33" fmla="*/ 100 h 101"/>
                    <a:gd name="T34" fmla="*/ 15 w 136"/>
                    <a:gd name="T35" fmla="*/ 99 h 101"/>
                    <a:gd name="T36" fmla="*/ 4 w 136"/>
                    <a:gd name="T37" fmla="*/ 89 h 101"/>
                    <a:gd name="T38" fmla="*/ 0 w 136"/>
                    <a:gd name="T39" fmla="*/ 78 h 101"/>
                    <a:gd name="T40" fmla="*/ 0 w 136"/>
                    <a:gd name="T41" fmla="*/ 73 h 101"/>
                    <a:gd name="T42" fmla="*/ 4 w 136"/>
                    <a:gd name="T43" fmla="*/ 68 h 101"/>
                    <a:gd name="T44" fmla="*/ 8 w 136"/>
                    <a:gd name="T45" fmla="*/ 64 h 101"/>
                    <a:gd name="T46" fmla="*/ 15 w 136"/>
                    <a:gd name="T47" fmla="*/ 62 h 101"/>
                    <a:gd name="T48" fmla="*/ 22 w 136"/>
                    <a:gd name="T49" fmla="*/ 59 h 101"/>
                    <a:gd name="T50" fmla="*/ 31 w 136"/>
                    <a:gd name="T51" fmla="*/ 56 h 101"/>
                    <a:gd name="T52" fmla="*/ 38 w 136"/>
                    <a:gd name="T53" fmla="*/ 54 h 101"/>
                    <a:gd name="T54" fmla="*/ 46 w 136"/>
                    <a:gd name="T55" fmla="*/ 52 h 101"/>
                    <a:gd name="T56" fmla="*/ 54 w 136"/>
                    <a:gd name="T57" fmla="*/ 48 h 101"/>
                    <a:gd name="T58" fmla="*/ 61 w 136"/>
                    <a:gd name="T59" fmla="*/ 45 h 101"/>
                    <a:gd name="T60" fmla="*/ 68 w 136"/>
                    <a:gd name="T61" fmla="*/ 41 h 101"/>
                    <a:gd name="T62" fmla="*/ 77 w 136"/>
                    <a:gd name="T63" fmla="*/ 38 h 101"/>
                    <a:gd name="T64" fmla="*/ 83 w 136"/>
                    <a:gd name="T65" fmla="*/ 33 h 101"/>
                    <a:gd name="T66" fmla="*/ 90 w 136"/>
                    <a:gd name="T67" fmla="*/ 29 h 101"/>
                    <a:gd name="T68" fmla="*/ 97 w 136"/>
                    <a:gd name="T69" fmla="*/ 24 h 101"/>
                    <a:gd name="T70" fmla="*/ 104 w 136"/>
                    <a:gd name="T71" fmla="*/ 21 h 101"/>
                    <a:gd name="T72" fmla="*/ 110 w 136"/>
                    <a:gd name="T73" fmla="*/ 15 h 101"/>
                    <a:gd name="T74" fmla="*/ 118 w 136"/>
                    <a:gd name="T75" fmla="*/ 10 h 101"/>
                    <a:gd name="T76" fmla="*/ 124 w 136"/>
                    <a:gd name="T77" fmla="*/ 5 h 101"/>
                    <a:gd name="T78" fmla="*/ 131 w 136"/>
                    <a:gd name="T79" fmla="*/ 0 h 101"/>
                    <a:gd name="T80" fmla="*/ 131 w 136"/>
                    <a:gd name="T8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6" h="101">
                      <a:moveTo>
                        <a:pt x="131" y="0"/>
                      </a:moveTo>
                      <a:lnTo>
                        <a:pt x="136" y="67"/>
                      </a:lnTo>
                      <a:lnTo>
                        <a:pt x="128" y="70"/>
                      </a:lnTo>
                      <a:lnTo>
                        <a:pt x="121" y="75"/>
                      </a:lnTo>
                      <a:lnTo>
                        <a:pt x="113" y="79"/>
                      </a:lnTo>
                      <a:lnTo>
                        <a:pt x="106" y="84"/>
                      </a:lnTo>
                      <a:lnTo>
                        <a:pt x="97" y="86"/>
                      </a:lnTo>
                      <a:lnTo>
                        <a:pt x="89" y="90"/>
                      </a:lnTo>
                      <a:lnTo>
                        <a:pt x="80" y="93"/>
                      </a:lnTo>
                      <a:lnTo>
                        <a:pt x="73" y="97"/>
                      </a:lnTo>
                      <a:lnTo>
                        <a:pt x="64" y="98"/>
                      </a:lnTo>
                      <a:lnTo>
                        <a:pt x="56" y="99"/>
                      </a:lnTo>
                      <a:lnTo>
                        <a:pt x="48" y="100"/>
                      </a:lnTo>
                      <a:lnTo>
                        <a:pt x="40" y="101"/>
                      </a:lnTo>
                      <a:lnTo>
                        <a:pt x="33" y="101"/>
                      </a:lnTo>
                      <a:lnTo>
                        <a:pt x="26" y="101"/>
                      </a:lnTo>
                      <a:lnTo>
                        <a:pt x="20" y="100"/>
                      </a:lnTo>
                      <a:lnTo>
                        <a:pt x="15" y="99"/>
                      </a:lnTo>
                      <a:lnTo>
                        <a:pt x="4" y="89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4" y="68"/>
                      </a:lnTo>
                      <a:lnTo>
                        <a:pt x="8" y="64"/>
                      </a:lnTo>
                      <a:lnTo>
                        <a:pt x="15" y="62"/>
                      </a:lnTo>
                      <a:lnTo>
                        <a:pt x="22" y="59"/>
                      </a:lnTo>
                      <a:lnTo>
                        <a:pt x="31" y="56"/>
                      </a:lnTo>
                      <a:lnTo>
                        <a:pt x="38" y="54"/>
                      </a:lnTo>
                      <a:lnTo>
                        <a:pt x="46" y="52"/>
                      </a:lnTo>
                      <a:lnTo>
                        <a:pt x="54" y="48"/>
                      </a:lnTo>
                      <a:lnTo>
                        <a:pt x="61" y="45"/>
                      </a:lnTo>
                      <a:lnTo>
                        <a:pt x="68" y="41"/>
                      </a:lnTo>
                      <a:lnTo>
                        <a:pt x="77" y="38"/>
                      </a:lnTo>
                      <a:lnTo>
                        <a:pt x="83" y="33"/>
                      </a:lnTo>
                      <a:lnTo>
                        <a:pt x="90" y="29"/>
                      </a:lnTo>
                      <a:lnTo>
                        <a:pt x="97" y="24"/>
                      </a:lnTo>
                      <a:lnTo>
                        <a:pt x="104" y="21"/>
                      </a:lnTo>
                      <a:lnTo>
                        <a:pt x="110" y="15"/>
                      </a:lnTo>
                      <a:lnTo>
                        <a:pt x="118" y="10"/>
                      </a:lnTo>
                      <a:lnTo>
                        <a:pt x="124" y="5"/>
                      </a:lnTo>
                      <a:lnTo>
                        <a:pt x="131" y="0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14"/>
                <p:cNvSpPr>
                  <a:spLocks/>
                </p:cNvSpPr>
                <p:nvPr/>
              </p:nvSpPr>
              <p:spPr bwMode="auto">
                <a:xfrm>
                  <a:off x="146050" y="183515"/>
                  <a:ext cx="139700" cy="99695"/>
                </a:xfrm>
                <a:custGeom>
                  <a:avLst/>
                  <a:gdLst>
                    <a:gd name="T0" fmla="*/ 4 w 878"/>
                    <a:gd name="T1" fmla="*/ 397 h 469"/>
                    <a:gd name="T2" fmla="*/ 19 w 878"/>
                    <a:gd name="T3" fmla="*/ 381 h 469"/>
                    <a:gd name="T4" fmla="*/ 44 w 878"/>
                    <a:gd name="T5" fmla="*/ 371 h 469"/>
                    <a:gd name="T6" fmla="*/ 77 w 878"/>
                    <a:gd name="T7" fmla="*/ 359 h 469"/>
                    <a:gd name="T8" fmla="*/ 127 w 878"/>
                    <a:gd name="T9" fmla="*/ 347 h 469"/>
                    <a:gd name="T10" fmla="*/ 196 w 878"/>
                    <a:gd name="T11" fmla="*/ 332 h 469"/>
                    <a:gd name="T12" fmla="*/ 274 w 878"/>
                    <a:gd name="T13" fmla="*/ 317 h 469"/>
                    <a:gd name="T14" fmla="*/ 347 w 878"/>
                    <a:gd name="T15" fmla="*/ 299 h 469"/>
                    <a:gd name="T16" fmla="*/ 402 w 878"/>
                    <a:gd name="T17" fmla="*/ 286 h 469"/>
                    <a:gd name="T18" fmla="*/ 430 w 878"/>
                    <a:gd name="T19" fmla="*/ 271 h 469"/>
                    <a:gd name="T20" fmla="*/ 467 w 878"/>
                    <a:gd name="T21" fmla="*/ 240 h 469"/>
                    <a:gd name="T22" fmla="*/ 518 w 878"/>
                    <a:gd name="T23" fmla="*/ 191 h 469"/>
                    <a:gd name="T24" fmla="*/ 576 w 878"/>
                    <a:gd name="T25" fmla="*/ 138 h 469"/>
                    <a:gd name="T26" fmla="*/ 633 w 878"/>
                    <a:gd name="T27" fmla="*/ 86 h 469"/>
                    <a:gd name="T28" fmla="*/ 685 w 878"/>
                    <a:gd name="T29" fmla="*/ 51 h 469"/>
                    <a:gd name="T30" fmla="*/ 721 w 878"/>
                    <a:gd name="T31" fmla="*/ 26 h 469"/>
                    <a:gd name="T32" fmla="*/ 752 w 878"/>
                    <a:gd name="T33" fmla="*/ 11 h 469"/>
                    <a:gd name="T34" fmla="*/ 778 w 878"/>
                    <a:gd name="T35" fmla="*/ 3 h 469"/>
                    <a:gd name="T36" fmla="*/ 802 w 878"/>
                    <a:gd name="T37" fmla="*/ 1 h 469"/>
                    <a:gd name="T38" fmla="*/ 826 w 878"/>
                    <a:gd name="T39" fmla="*/ 1 h 469"/>
                    <a:gd name="T40" fmla="*/ 852 w 878"/>
                    <a:gd name="T41" fmla="*/ 6 h 469"/>
                    <a:gd name="T42" fmla="*/ 868 w 878"/>
                    <a:gd name="T43" fmla="*/ 16 h 469"/>
                    <a:gd name="T44" fmla="*/ 878 w 878"/>
                    <a:gd name="T45" fmla="*/ 36 h 469"/>
                    <a:gd name="T46" fmla="*/ 878 w 878"/>
                    <a:gd name="T47" fmla="*/ 55 h 469"/>
                    <a:gd name="T48" fmla="*/ 873 w 878"/>
                    <a:gd name="T49" fmla="*/ 77 h 469"/>
                    <a:gd name="T50" fmla="*/ 861 w 878"/>
                    <a:gd name="T51" fmla="*/ 97 h 469"/>
                    <a:gd name="T52" fmla="*/ 836 w 878"/>
                    <a:gd name="T53" fmla="*/ 122 h 469"/>
                    <a:gd name="T54" fmla="*/ 796 w 878"/>
                    <a:gd name="T55" fmla="*/ 152 h 469"/>
                    <a:gd name="T56" fmla="*/ 752 w 878"/>
                    <a:gd name="T57" fmla="*/ 188 h 469"/>
                    <a:gd name="T58" fmla="*/ 710 w 878"/>
                    <a:gd name="T59" fmla="*/ 226 h 469"/>
                    <a:gd name="T60" fmla="*/ 680 w 878"/>
                    <a:gd name="T61" fmla="*/ 265 h 469"/>
                    <a:gd name="T62" fmla="*/ 644 w 878"/>
                    <a:gd name="T63" fmla="*/ 299 h 469"/>
                    <a:gd name="T64" fmla="*/ 598 w 878"/>
                    <a:gd name="T65" fmla="*/ 331 h 469"/>
                    <a:gd name="T66" fmla="*/ 543 w 878"/>
                    <a:gd name="T67" fmla="*/ 358 h 469"/>
                    <a:gd name="T68" fmla="*/ 491 w 878"/>
                    <a:gd name="T69" fmla="*/ 381 h 469"/>
                    <a:gd name="T70" fmla="*/ 446 w 878"/>
                    <a:gd name="T71" fmla="*/ 401 h 469"/>
                    <a:gd name="T72" fmla="*/ 411 w 878"/>
                    <a:gd name="T73" fmla="*/ 414 h 469"/>
                    <a:gd name="T74" fmla="*/ 376 w 878"/>
                    <a:gd name="T75" fmla="*/ 419 h 469"/>
                    <a:gd name="T76" fmla="*/ 342 w 878"/>
                    <a:gd name="T77" fmla="*/ 423 h 469"/>
                    <a:gd name="T78" fmla="*/ 309 w 878"/>
                    <a:gd name="T79" fmla="*/ 424 h 469"/>
                    <a:gd name="T80" fmla="*/ 280 w 878"/>
                    <a:gd name="T81" fmla="*/ 429 h 469"/>
                    <a:gd name="T82" fmla="*/ 256 w 878"/>
                    <a:gd name="T83" fmla="*/ 437 h 469"/>
                    <a:gd name="T84" fmla="*/ 231 w 878"/>
                    <a:gd name="T85" fmla="*/ 446 h 469"/>
                    <a:gd name="T86" fmla="*/ 201 w 878"/>
                    <a:gd name="T87" fmla="*/ 455 h 469"/>
                    <a:gd name="T88" fmla="*/ 170 w 878"/>
                    <a:gd name="T89" fmla="*/ 463 h 469"/>
                    <a:gd name="T90" fmla="*/ 137 w 878"/>
                    <a:gd name="T91" fmla="*/ 468 h 469"/>
                    <a:gd name="T92" fmla="*/ 102 w 878"/>
                    <a:gd name="T93" fmla="*/ 469 h 469"/>
                    <a:gd name="T94" fmla="*/ 67 w 878"/>
                    <a:gd name="T95" fmla="*/ 462 h 469"/>
                    <a:gd name="T96" fmla="*/ 39 w 878"/>
                    <a:gd name="T97" fmla="*/ 450 h 469"/>
                    <a:gd name="T98" fmla="*/ 12 w 878"/>
                    <a:gd name="T99" fmla="*/ 430 h 469"/>
                    <a:gd name="T100" fmla="*/ 1 w 878"/>
                    <a:gd name="T101" fmla="*/ 402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8" h="469">
                      <a:moveTo>
                        <a:pt x="1" y="402"/>
                      </a:moveTo>
                      <a:lnTo>
                        <a:pt x="1" y="400"/>
                      </a:lnTo>
                      <a:lnTo>
                        <a:pt x="4" y="397"/>
                      </a:lnTo>
                      <a:lnTo>
                        <a:pt x="7" y="392"/>
                      </a:lnTo>
                      <a:lnTo>
                        <a:pt x="16" y="386"/>
                      </a:lnTo>
                      <a:lnTo>
                        <a:pt x="19" y="381"/>
                      </a:lnTo>
                      <a:lnTo>
                        <a:pt x="27" y="378"/>
                      </a:lnTo>
                      <a:lnTo>
                        <a:pt x="34" y="374"/>
                      </a:lnTo>
                      <a:lnTo>
                        <a:pt x="44" y="371"/>
                      </a:lnTo>
                      <a:lnTo>
                        <a:pt x="53" y="366"/>
                      </a:lnTo>
                      <a:lnTo>
                        <a:pt x="64" y="363"/>
                      </a:lnTo>
                      <a:lnTo>
                        <a:pt x="77" y="359"/>
                      </a:lnTo>
                      <a:lnTo>
                        <a:pt x="93" y="356"/>
                      </a:lnTo>
                      <a:lnTo>
                        <a:pt x="108" y="351"/>
                      </a:lnTo>
                      <a:lnTo>
                        <a:pt x="127" y="347"/>
                      </a:lnTo>
                      <a:lnTo>
                        <a:pt x="147" y="342"/>
                      </a:lnTo>
                      <a:lnTo>
                        <a:pt x="172" y="338"/>
                      </a:lnTo>
                      <a:lnTo>
                        <a:pt x="196" y="332"/>
                      </a:lnTo>
                      <a:lnTo>
                        <a:pt x="221" y="327"/>
                      </a:lnTo>
                      <a:lnTo>
                        <a:pt x="246" y="321"/>
                      </a:lnTo>
                      <a:lnTo>
                        <a:pt x="274" y="317"/>
                      </a:lnTo>
                      <a:lnTo>
                        <a:pt x="298" y="311"/>
                      </a:lnTo>
                      <a:lnTo>
                        <a:pt x="324" y="305"/>
                      </a:lnTo>
                      <a:lnTo>
                        <a:pt x="347" y="299"/>
                      </a:lnTo>
                      <a:lnTo>
                        <a:pt x="368" y="295"/>
                      </a:lnTo>
                      <a:lnTo>
                        <a:pt x="386" y="289"/>
                      </a:lnTo>
                      <a:lnTo>
                        <a:pt x="402" y="286"/>
                      </a:lnTo>
                      <a:lnTo>
                        <a:pt x="414" y="281"/>
                      </a:lnTo>
                      <a:lnTo>
                        <a:pt x="424" y="278"/>
                      </a:lnTo>
                      <a:lnTo>
                        <a:pt x="430" y="271"/>
                      </a:lnTo>
                      <a:lnTo>
                        <a:pt x="441" y="263"/>
                      </a:lnTo>
                      <a:lnTo>
                        <a:pt x="453" y="252"/>
                      </a:lnTo>
                      <a:lnTo>
                        <a:pt x="467" y="240"/>
                      </a:lnTo>
                      <a:lnTo>
                        <a:pt x="482" y="225"/>
                      </a:lnTo>
                      <a:lnTo>
                        <a:pt x="500" y="208"/>
                      </a:lnTo>
                      <a:lnTo>
                        <a:pt x="518" y="191"/>
                      </a:lnTo>
                      <a:lnTo>
                        <a:pt x="537" y="175"/>
                      </a:lnTo>
                      <a:lnTo>
                        <a:pt x="555" y="155"/>
                      </a:lnTo>
                      <a:lnTo>
                        <a:pt x="576" y="138"/>
                      </a:lnTo>
                      <a:lnTo>
                        <a:pt x="594" y="120"/>
                      </a:lnTo>
                      <a:lnTo>
                        <a:pt x="615" y="104"/>
                      </a:lnTo>
                      <a:lnTo>
                        <a:pt x="633" y="86"/>
                      </a:lnTo>
                      <a:lnTo>
                        <a:pt x="651" y="74"/>
                      </a:lnTo>
                      <a:lnTo>
                        <a:pt x="668" y="60"/>
                      </a:lnTo>
                      <a:lnTo>
                        <a:pt x="685" y="51"/>
                      </a:lnTo>
                      <a:lnTo>
                        <a:pt x="698" y="40"/>
                      </a:lnTo>
                      <a:lnTo>
                        <a:pt x="710" y="33"/>
                      </a:lnTo>
                      <a:lnTo>
                        <a:pt x="721" y="26"/>
                      </a:lnTo>
                      <a:lnTo>
                        <a:pt x="733" y="22"/>
                      </a:lnTo>
                      <a:lnTo>
                        <a:pt x="743" y="15"/>
                      </a:lnTo>
                      <a:lnTo>
                        <a:pt x="752" y="11"/>
                      </a:lnTo>
                      <a:lnTo>
                        <a:pt x="761" y="8"/>
                      </a:lnTo>
                      <a:lnTo>
                        <a:pt x="770" y="7"/>
                      </a:lnTo>
                      <a:lnTo>
                        <a:pt x="778" y="3"/>
                      </a:lnTo>
                      <a:lnTo>
                        <a:pt x="786" y="2"/>
                      </a:lnTo>
                      <a:lnTo>
                        <a:pt x="793" y="1"/>
                      </a:lnTo>
                      <a:lnTo>
                        <a:pt x="802" y="1"/>
                      </a:lnTo>
                      <a:lnTo>
                        <a:pt x="809" y="0"/>
                      </a:lnTo>
                      <a:lnTo>
                        <a:pt x="817" y="0"/>
                      </a:lnTo>
                      <a:lnTo>
                        <a:pt x="826" y="1"/>
                      </a:lnTo>
                      <a:lnTo>
                        <a:pt x="837" y="2"/>
                      </a:lnTo>
                      <a:lnTo>
                        <a:pt x="844" y="2"/>
                      </a:lnTo>
                      <a:lnTo>
                        <a:pt x="852" y="6"/>
                      </a:lnTo>
                      <a:lnTo>
                        <a:pt x="858" y="8"/>
                      </a:lnTo>
                      <a:lnTo>
                        <a:pt x="865" y="13"/>
                      </a:lnTo>
                      <a:lnTo>
                        <a:pt x="868" y="16"/>
                      </a:lnTo>
                      <a:lnTo>
                        <a:pt x="872" y="22"/>
                      </a:lnTo>
                      <a:lnTo>
                        <a:pt x="874" y="29"/>
                      </a:lnTo>
                      <a:lnTo>
                        <a:pt x="878" y="36"/>
                      </a:lnTo>
                      <a:lnTo>
                        <a:pt x="878" y="41"/>
                      </a:lnTo>
                      <a:lnTo>
                        <a:pt x="878" y="48"/>
                      </a:lnTo>
                      <a:lnTo>
                        <a:pt x="878" y="55"/>
                      </a:lnTo>
                      <a:lnTo>
                        <a:pt x="878" y="63"/>
                      </a:lnTo>
                      <a:lnTo>
                        <a:pt x="875" y="70"/>
                      </a:lnTo>
                      <a:lnTo>
                        <a:pt x="873" y="77"/>
                      </a:lnTo>
                      <a:lnTo>
                        <a:pt x="871" y="84"/>
                      </a:lnTo>
                      <a:lnTo>
                        <a:pt x="868" y="91"/>
                      </a:lnTo>
                      <a:lnTo>
                        <a:pt x="861" y="97"/>
                      </a:lnTo>
                      <a:lnTo>
                        <a:pt x="855" y="105"/>
                      </a:lnTo>
                      <a:lnTo>
                        <a:pt x="845" y="112"/>
                      </a:lnTo>
                      <a:lnTo>
                        <a:pt x="836" y="122"/>
                      </a:lnTo>
                      <a:lnTo>
                        <a:pt x="822" y="131"/>
                      </a:lnTo>
                      <a:lnTo>
                        <a:pt x="810" y="142"/>
                      </a:lnTo>
                      <a:lnTo>
                        <a:pt x="796" y="152"/>
                      </a:lnTo>
                      <a:lnTo>
                        <a:pt x="782" y="165"/>
                      </a:lnTo>
                      <a:lnTo>
                        <a:pt x="767" y="175"/>
                      </a:lnTo>
                      <a:lnTo>
                        <a:pt x="752" y="188"/>
                      </a:lnTo>
                      <a:lnTo>
                        <a:pt x="738" y="200"/>
                      </a:lnTo>
                      <a:lnTo>
                        <a:pt x="724" y="213"/>
                      </a:lnTo>
                      <a:lnTo>
                        <a:pt x="710" y="226"/>
                      </a:lnTo>
                      <a:lnTo>
                        <a:pt x="699" y="238"/>
                      </a:lnTo>
                      <a:lnTo>
                        <a:pt x="688" y="251"/>
                      </a:lnTo>
                      <a:lnTo>
                        <a:pt x="680" y="265"/>
                      </a:lnTo>
                      <a:lnTo>
                        <a:pt x="669" y="276"/>
                      </a:lnTo>
                      <a:lnTo>
                        <a:pt x="658" y="288"/>
                      </a:lnTo>
                      <a:lnTo>
                        <a:pt x="644" y="299"/>
                      </a:lnTo>
                      <a:lnTo>
                        <a:pt x="630" y="311"/>
                      </a:lnTo>
                      <a:lnTo>
                        <a:pt x="613" y="320"/>
                      </a:lnTo>
                      <a:lnTo>
                        <a:pt x="598" y="331"/>
                      </a:lnTo>
                      <a:lnTo>
                        <a:pt x="580" y="340"/>
                      </a:lnTo>
                      <a:lnTo>
                        <a:pt x="563" y="350"/>
                      </a:lnTo>
                      <a:lnTo>
                        <a:pt x="543" y="358"/>
                      </a:lnTo>
                      <a:lnTo>
                        <a:pt x="525" y="366"/>
                      </a:lnTo>
                      <a:lnTo>
                        <a:pt x="507" y="373"/>
                      </a:lnTo>
                      <a:lnTo>
                        <a:pt x="491" y="381"/>
                      </a:lnTo>
                      <a:lnTo>
                        <a:pt x="473" y="388"/>
                      </a:lnTo>
                      <a:lnTo>
                        <a:pt x="459" y="395"/>
                      </a:lnTo>
                      <a:lnTo>
                        <a:pt x="446" y="401"/>
                      </a:lnTo>
                      <a:lnTo>
                        <a:pt x="435" y="407"/>
                      </a:lnTo>
                      <a:lnTo>
                        <a:pt x="423" y="410"/>
                      </a:lnTo>
                      <a:lnTo>
                        <a:pt x="411" y="414"/>
                      </a:lnTo>
                      <a:lnTo>
                        <a:pt x="399" y="416"/>
                      </a:lnTo>
                      <a:lnTo>
                        <a:pt x="388" y="418"/>
                      </a:lnTo>
                      <a:lnTo>
                        <a:pt x="376" y="419"/>
                      </a:lnTo>
                      <a:lnTo>
                        <a:pt x="364" y="420"/>
                      </a:lnTo>
                      <a:lnTo>
                        <a:pt x="353" y="422"/>
                      </a:lnTo>
                      <a:lnTo>
                        <a:pt x="342" y="423"/>
                      </a:lnTo>
                      <a:lnTo>
                        <a:pt x="331" y="423"/>
                      </a:lnTo>
                      <a:lnTo>
                        <a:pt x="320" y="424"/>
                      </a:lnTo>
                      <a:lnTo>
                        <a:pt x="309" y="424"/>
                      </a:lnTo>
                      <a:lnTo>
                        <a:pt x="300" y="426"/>
                      </a:lnTo>
                      <a:lnTo>
                        <a:pt x="289" y="426"/>
                      </a:lnTo>
                      <a:lnTo>
                        <a:pt x="280" y="429"/>
                      </a:lnTo>
                      <a:lnTo>
                        <a:pt x="272" y="431"/>
                      </a:lnTo>
                      <a:lnTo>
                        <a:pt x="265" y="434"/>
                      </a:lnTo>
                      <a:lnTo>
                        <a:pt x="256" y="437"/>
                      </a:lnTo>
                      <a:lnTo>
                        <a:pt x="248" y="440"/>
                      </a:lnTo>
                      <a:lnTo>
                        <a:pt x="239" y="442"/>
                      </a:lnTo>
                      <a:lnTo>
                        <a:pt x="231" y="446"/>
                      </a:lnTo>
                      <a:lnTo>
                        <a:pt x="221" y="448"/>
                      </a:lnTo>
                      <a:lnTo>
                        <a:pt x="213" y="452"/>
                      </a:lnTo>
                      <a:lnTo>
                        <a:pt x="201" y="455"/>
                      </a:lnTo>
                      <a:lnTo>
                        <a:pt x="191" y="459"/>
                      </a:lnTo>
                      <a:lnTo>
                        <a:pt x="180" y="461"/>
                      </a:lnTo>
                      <a:lnTo>
                        <a:pt x="170" y="463"/>
                      </a:lnTo>
                      <a:lnTo>
                        <a:pt x="159" y="464"/>
                      </a:lnTo>
                      <a:lnTo>
                        <a:pt x="149" y="467"/>
                      </a:lnTo>
                      <a:lnTo>
                        <a:pt x="137" y="468"/>
                      </a:lnTo>
                      <a:lnTo>
                        <a:pt x="124" y="469"/>
                      </a:lnTo>
                      <a:lnTo>
                        <a:pt x="112" y="469"/>
                      </a:lnTo>
                      <a:lnTo>
                        <a:pt x="102" y="469"/>
                      </a:lnTo>
                      <a:lnTo>
                        <a:pt x="88" y="467"/>
                      </a:lnTo>
                      <a:lnTo>
                        <a:pt x="77" y="465"/>
                      </a:lnTo>
                      <a:lnTo>
                        <a:pt x="67" y="462"/>
                      </a:lnTo>
                      <a:lnTo>
                        <a:pt x="57" y="459"/>
                      </a:lnTo>
                      <a:lnTo>
                        <a:pt x="46" y="454"/>
                      </a:lnTo>
                      <a:lnTo>
                        <a:pt x="39" y="450"/>
                      </a:lnTo>
                      <a:lnTo>
                        <a:pt x="30" y="446"/>
                      </a:lnTo>
                      <a:lnTo>
                        <a:pt x="24" y="441"/>
                      </a:lnTo>
                      <a:lnTo>
                        <a:pt x="12" y="430"/>
                      </a:lnTo>
                      <a:lnTo>
                        <a:pt x="5" y="419"/>
                      </a:lnTo>
                      <a:lnTo>
                        <a:pt x="0" y="410"/>
                      </a:lnTo>
                      <a:lnTo>
                        <a:pt x="1" y="402"/>
                      </a:lnTo>
                      <a:lnTo>
                        <a:pt x="1" y="40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295910" y="103505"/>
                  <a:ext cx="172720" cy="140970"/>
                </a:xfrm>
                <a:custGeom>
                  <a:avLst/>
                  <a:gdLst>
                    <a:gd name="T0" fmla="*/ 0 w 1088"/>
                    <a:gd name="T1" fmla="*/ 568 h 664"/>
                    <a:gd name="T2" fmla="*/ 3 w 1088"/>
                    <a:gd name="T3" fmla="*/ 603 h 664"/>
                    <a:gd name="T4" fmla="*/ 22 w 1088"/>
                    <a:gd name="T5" fmla="*/ 633 h 664"/>
                    <a:gd name="T6" fmla="*/ 63 w 1088"/>
                    <a:gd name="T7" fmla="*/ 656 h 664"/>
                    <a:gd name="T8" fmla="*/ 133 w 1088"/>
                    <a:gd name="T9" fmla="*/ 661 h 664"/>
                    <a:gd name="T10" fmla="*/ 228 w 1088"/>
                    <a:gd name="T11" fmla="*/ 638 h 664"/>
                    <a:gd name="T12" fmla="*/ 327 w 1088"/>
                    <a:gd name="T13" fmla="*/ 598 h 664"/>
                    <a:gd name="T14" fmla="*/ 413 w 1088"/>
                    <a:gd name="T15" fmla="*/ 552 h 664"/>
                    <a:gd name="T16" fmla="*/ 492 w 1088"/>
                    <a:gd name="T17" fmla="*/ 520 h 664"/>
                    <a:gd name="T18" fmla="*/ 605 w 1088"/>
                    <a:gd name="T19" fmla="*/ 521 h 664"/>
                    <a:gd name="T20" fmla="*/ 732 w 1088"/>
                    <a:gd name="T21" fmla="*/ 537 h 664"/>
                    <a:gd name="T22" fmla="*/ 850 w 1088"/>
                    <a:gd name="T23" fmla="*/ 553 h 664"/>
                    <a:gd name="T24" fmla="*/ 948 w 1088"/>
                    <a:gd name="T25" fmla="*/ 547 h 664"/>
                    <a:gd name="T26" fmla="*/ 1035 w 1088"/>
                    <a:gd name="T27" fmla="*/ 520 h 664"/>
                    <a:gd name="T28" fmla="*/ 1084 w 1088"/>
                    <a:gd name="T29" fmla="*/ 469 h 664"/>
                    <a:gd name="T30" fmla="*/ 1069 w 1088"/>
                    <a:gd name="T31" fmla="*/ 393 h 664"/>
                    <a:gd name="T32" fmla="*/ 997 w 1088"/>
                    <a:gd name="T33" fmla="*/ 309 h 664"/>
                    <a:gd name="T34" fmla="*/ 950 w 1088"/>
                    <a:gd name="T35" fmla="*/ 265 h 664"/>
                    <a:gd name="T36" fmla="*/ 920 w 1088"/>
                    <a:gd name="T37" fmla="*/ 245 h 664"/>
                    <a:gd name="T38" fmla="*/ 894 w 1088"/>
                    <a:gd name="T39" fmla="*/ 229 h 664"/>
                    <a:gd name="T40" fmla="*/ 849 w 1088"/>
                    <a:gd name="T41" fmla="*/ 204 h 664"/>
                    <a:gd name="T42" fmla="*/ 781 w 1088"/>
                    <a:gd name="T43" fmla="*/ 175 h 664"/>
                    <a:gd name="T44" fmla="*/ 710 w 1088"/>
                    <a:gd name="T45" fmla="*/ 145 h 664"/>
                    <a:gd name="T46" fmla="*/ 658 w 1088"/>
                    <a:gd name="T47" fmla="*/ 117 h 664"/>
                    <a:gd name="T48" fmla="*/ 626 w 1088"/>
                    <a:gd name="T49" fmla="*/ 98 h 664"/>
                    <a:gd name="T50" fmla="*/ 583 w 1088"/>
                    <a:gd name="T51" fmla="*/ 93 h 664"/>
                    <a:gd name="T52" fmla="*/ 540 w 1088"/>
                    <a:gd name="T53" fmla="*/ 92 h 664"/>
                    <a:gd name="T54" fmla="*/ 498 w 1088"/>
                    <a:gd name="T55" fmla="*/ 87 h 664"/>
                    <a:gd name="T56" fmla="*/ 452 w 1088"/>
                    <a:gd name="T57" fmla="*/ 70 h 664"/>
                    <a:gd name="T58" fmla="*/ 378 w 1088"/>
                    <a:gd name="T59" fmla="*/ 44 h 664"/>
                    <a:gd name="T60" fmla="*/ 295 w 1088"/>
                    <a:gd name="T61" fmla="*/ 18 h 664"/>
                    <a:gd name="T62" fmla="*/ 227 w 1088"/>
                    <a:gd name="T63" fmla="*/ 2 h 664"/>
                    <a:gd name="T64" fmla="*/ 181 w 1088"/>
                    <a:gd name="T65" fmla="*/ 0 h 664"/>
                    <a:gd name="T66" fmla="*/ 138 w 1088"/>
                    <a:gd name="T67" fmla="*/ 8 h 664"/>
                    <a:gd name="T68" fmla="*/ 106 w 1088"/>
                    <a:gd name="T69" fmla="*/ 25 h 664"/>
                    <a:gd name="T70" fmla="*/ 96 w 1088"/>
                    <a:gd name="T71" fmla="*/ 53 h 664"/>
                    <a:gd name="T72" fmla="*/ 106 w 1088"/>
                    <a:gd name="T73" fmla="*/ 91 h 664"/>
                    <a:gd name="T74" fmla="*/ 128 w 1088"/>
                    <a:gd name="T75" fmla="*/ 131 h 664"/>
                    <a:gd name="T76" fmla="*/ 152 w 1088"/>
                    <a:gd name="T77" fmla="*/ 169 h 664"/>
                    <a:gd name="T78" fmla="*/ 168 w 1088"/>
                    <a:gd name="T79" fmla="*/ 205 h 664"/>
                    <a:gd name="T80" fmla="*/ 169 w 1088"/>
                    <a:gd name="T81" fmla="*/ 237 h 664"/>
                    <a:gd name="T82" fmla="*/ 167 w 1088"/>
                    <a:gd name="T83" fmla="*/ 272 h 664"/>
                    <a:gd name="T84" fmla="*/ 155 w 1088"/>
                    <a:gd name="T85" fmla="*/ 306 h 664"/>
                    <a:gd name="T86" fmla="*/ 133 w 1088"/>
                    <a:gd name="T87" fmla="*/ 337 h 664"/>
                    <a:gd name="T88" fmla="*/ 97 w 1088"/>
                    <a:gd name="T89" fmla="*/ 370 h 664"/>
                    <a:gd name="T90" fmla="*/ 59 w 1088"/>
                    <a:gd name="T91" fmla="*/ 425 h 664"/>
                    <a:gd name="T92" fmla="*/ 28 w 1088"/>
                    <a:gd name="T93" fmla="*/ 484 h 664"/>
                    <a:gd name="T94" fmla="*/ 9 w 1088"/>
                    <a:gd name="T95" fmla="*/ 532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8" h="664">
                      <a:moveTo>
                        <a:pt x="7" y="541"/>
                      </a:moveTo>
                      <a:lnTo>
                        <a:pt x="4" y="550"/>
                      </a:lnTo>
                      <a:lnTo>
                        <a:pt x="3" y="560"/>
                      </a:lnTo>
                      <a:lnTo>
                        <a:pt x="0" y="568"/>
                      </a:lnTo>
                      <a:lnTo>
                        <a:pt x="0" y="578"/>
                      </a:lnTo>
                      <a:lnTo>
                        <a:pt x="0" y="586"/>
                      </a:lnTo>
                      <a:lnTo>
                        <a:pt x="1" y="594"/>
                      </a:lnTo>
                      <a:lnTo>
                        <a:pt x="3" y="603"/>
                      </a:lnTo>
                      <a:lnTo>
                        <a:pt x="6" y="612"/>
                      </a:lnTo>
                      <a:lnTo>
                        <a:pt x="10" y="619"/>
                      </a:lnTo>
                      <a:lnTo>
                        <a:pt x="15" y="626"/>
                      </a:lnTo>
                      <a:lnTo>
                        <a:pt x="22" y="633"/>
                      </a:lnTo>
                      <a:lnTo>
                        <a:pt x="30" y="639"/>
                      </a:lnTo>
                      <a:lnTo>
                        <a:pt x="39" y="645"/>
                      </a:lnTo>
                      <a:lnTo>
                        <a:pt x="51" y="651"/>
                      </a:lnTo>
                      <a:lnTo>
                        <a:pt x="63" y="656"/>
                      </a:lnTo>
                      <a:lnTo>
                        <a:pt x="79" y="661"/>
                      </a:lnTo>
                      <a:lnTo>
                        <a:pt x="94" y="662"/>
                      </a:lnTo>
                      <a:lnTo>
                        <a:pt x="114" y="664"/>
                      </a:lnTo>
                      <a:lnTo>
                        <a:pt x="133" y="661"/>
                      </a:lnTo>
                      <a:lnTo>
                        <a:pt x="156" y="659"/>
                      </a:lnTo>
                      <a:lnTo>
                        <a:pt x="178" y="653"/>
                      </a:lnTo>
                      <a:lnTo>
                        <a:pt x="203" y="646"/>
                      </a:lnTo>
                      <a:lnTo>
                        <a:pt x="228" y="638"/>
                      </a:lnTo>
                      <a:lnTo>
                        <a:pt x="254" y="630"/>
                      </a:lnTo>
                      <a:lnTo>
                        <a:pt x="278" y="620"/>
                      </a:lnTo>
                      <a:lnTo>
                        <a:pt x="303" y="609"/>
                      </a:lnTo>
                      <a:lnTo>
                        <a:pt x="327" y="598"/>
                      </a:lnTo>
                      <a:lnTo>
                        <a:pt x="351" y="586"/>
                      </a:lnTo>
                      <a:lnTo>
                        <a:pt x="373" y="574"/>
                      </a:lnTo>
                      <a:lnTo>
                        <a:pt x="395" y="563"/>
                      </a:lnTo>
                      <a:lnTo>
                        <a:pt x="413" y="552"/>
                      </a:lnTo>
                      <a:lnTo>
                        <a:pt x="431" y="541"/>
                      </a:lnTo>
                      <a:lnTo>
                        <a:pt x="448" y="531"/>
                      </a:lnTo>
                      <a:lnTo>
                        <a:pt x="469" y="524"/>
                      </a:lnTo>
                      <a:lnTo>
                        <a:pt x="492" y="520"/>
                      </a:lnTo>
                      <a:lnTo>
                        <a:pt x="518" y="518"/>
                      </a:lnTo>
                      <a:lnTo>
                        <a:pt x="546" y="517"/>
                      </a:lnTo>
                      <a:lnTo>
                        <a:pt x="575" y="518"/>
                      </a:lnTo>
                      <a:lnTo>
                        <a:pt x="605" y="521"/>
                      </a:lnTo>
                      <a:lnTo>
                        <a:pt x="638" y="525"/>
                      </a:lnTo>
                      <a:lnTo>
                        <a:pt x="669" y="529"/>
                      </a:lnTo>
                      <a:lnTo>
                        <a:pt x="700" y="533"/>
                      </a:lnTo>
                      <a:lnTo>
                        <a:pt x="732" y="537"/>
                      </a:lnTo>
                      <a:lnTo>
                        <a:pt x="764" y="543"/>
                      </a:lnTo>
                      <a:lnTo>
                        <a:pt x="793" y="546"/>
                      </a:lnTo>
                      <a:lnTo>
                        <a:pt x="824" y="551"/>
                      </a:lnTo>
                      <a:lnTo>
                        <a:pt x="850" y="553"/>
                      </a:lnTo>
                      <a:lnTo>
                        <a:pt x="877" y="554"/>
                      </a:lnTo>
                      <a:lnTo>
                        <a:pt x="900" y="553"/>
                      </a:lnTo>
                      <a:lnTo>
                        <a:pt x="924" y="551"/>
                      </a:lnTo>
                      <a:lnTo>
                        <a:pt x="948" y="547"/>
                      </a:lnTo>
                      <a:lnTo>
                        <a:pt x="972" y="543"/>
                      </a:lnTo>
                      <a:lnTo>
                        <a:pt x="994" y="536"/>
                      </a:lnTo>
                      <a:lnTo>
                        <a:pt x="1015" y="529"/>
                      </a:lnTo>
                      <a:lnTo>
                        <a:pt x="1035" y="520"/>
                      </a:lnTo>
                      <a:lnTo>
                        <a:pt x="1053" y="510"/>
                      </a:lnTo>
                      <a:lnTo>
                        <a:pt x="1066" y="498"/>
                      </a:lnTo>
                      <a:lnTo>
                        <a:pt x="1077" y="484"/>
                      </a:lnTo>
                      <a:lnTo>
                        <a:pt x="1084" y="469"/>
                      </a:lnTo>
                      <a:lnTo>
                        <a:pt x="1088" y="453"/>
                      </a:lnTo>
                      <a:lnTo>
                        <a:pt x="1087" y="434"/>
                      </a:lnTo>
                      <a:lnTo>
                        <a:pt x="1081" y="415"/>
                      </a:lnTo>
                      <a:lnTo>
                        <a:pt x="1069" y="393"/>
                      </a:lnTo>
                      <a:lnTo>
                        <a:pt x="1052" y="370"/>
                      </a:lnTo>
                      <a:lnTo>
                        <a:pt x="1030" y="346"/>
                      </a:lnTo>
                      <a:lnTo>
                        <a:pt x="1013" y="326"/>
                      </a:lnTo>
                      <a:lnTo>
                        <a:pt x="997" y="309"/>
                      </a:lnTo>
                      <a:lnTo>
                        <a:pt x="984" y="295"/>
                      </a:lnTo>
                      <a:lnTo>
                        <a:pt x="971" y="282"/>
                      </a:lnTo>
                      <a:lnTo>
                        <a:pt x="960" y="273"/>
                      </a:lnTo>
                      <a:lnTo>
                        <a:pt x="950" y="265"/>
                      </a:lnTo>
                      <a:lnTo>
                        <a:pt x="943" y="259"/>
                      </a:lnTo>
                      <a:lnTo>
                        <a:pt x="935" y="252"/>
                      </a:lnTo>
                      <a:lnTo>
                        <a:pt x="927" y="249"/>
                      </a:lnTo>
                      <a:lnTo>
                        <a:pt x="920" y="245"/>
                      </a:lnTo>
                      <a:lnTo>
                        <a:pt x="914" y="242"/>
                      </a:lnTo>
                      <a:lnTo>
                        <a:pt x="907" y="237"/>
                      </a:lnTo>
                      <a:lnTo>
                        <a:pt x="901" y="234"/>
                      </a:lnTo>
                      <a:lnTo>
                        <a:pt x="894" y="229"/>
                      </a:lnTo>
                      <a:lnTo>
                        <a:pt x="886" y="225"/>
                      </a:lnTo>
                      <a:lnTo>
                        <a:pt x="875" y="218"/>
                      </a:lnTo>
                      <a:lnTo>
                        <a:pt x="863" y="211"/>
                      </a:lnTo>
                      <a:lnTo>
                        <a:pt x="849" y="204"/>
                      </a:lnTo>
                      <a:lnTo>
                        <a:pt x="834" y="198"/>
                      </a:lnTo>
                      <a:lnTo>
                        <a:pt x="816" y="190"/>
                      </a:lnTo>
                      <a:lnTo>
                        <a:pt x="799" y="183"/>
                      </a:lnTo>
                      <a:lnTo>
                        <a:pt x="781" y="175"/>
                      </a:lnTo>
                      <a:lnTo>
                        <a:pt x="764" y="168"/>
                      </a:lnTo>
                      <a:lnTo>
                        <a:pt x="746" y="160"/>
                      </a:lnTo>
                      <a:lnTo>
                        <a:pt x="728" y="152"/>
                      </a:lnTo>
                      <a:lnTo>
                        <a:pt x="710" y="145"/>
                      </a:lnTo>
                      <a:lnTo>
                        <a:pt x="696" y="138"/>
                      </a:lnTo>
                      <a:lnTo>
                        <a:pt x="681" y="131"/>
                      </a:lnTo>
                      <a:lnTo>
                        <a:pt x="669" y="124"/>
                      </a:lnTo>
                      <a:lnTo>
                        <a:pt x="658" y="117"/>
                      </a:lnTo>
                      <a:lnTo>
                        <a:pt x="652" y="112"/>
                      </a:lnTo>
                      <a:lnTo>
                        <a:pt x="644" y="105"/>
                      </a:lnTo>
                      <a:lnTo>
                        <a:pt x="635" y="101"/>
                      </a:lnTo>
                      <a:lnTo>
                        <a:pt x="626" y="98"/>
                      </a:lnTo>
                      <a:lnTo>
                        <a:pt x="616" y="97"/>
                      </a:lnTo>
                      <a:lnTo>
                        <a:pt x="605" y="94"/>
                      </a:lnTo>
                      <a:lnTo>
                        <a:pt x="594" y="93"/>
                      </a:lnTo>
                      <a:lnTo>
                        <a:pt x="583" y="93"/>
                      </a:lnTo>
                      <a:lnTo>
                        <a:pt x="574" y="93"/>
                      </a:lnTo>
                      <a:lnTo>
                        <a:pt x="562" y="92"/>
                      </a:lnTo>
                      <a:lnTo>
                        <a:pt x="551" y="92"/>
                      </a:lnTo>
                      <a:lnTo>
                        <a:pt x="540" y="92"/>
                      </a:lnTo>
                      <a:lnTo>
                        <a:pt x="529" y="92"/>
                      </a:lnTo>
                      <a:lnTo>
                        <a:pt x="518" y="91"/>
                      </a:lnTo>
                      <a:lnTo>
                        <a:pt x="507" y="90"/>
                      </a:lnTo>
                      <a:lnTo>
                        <a:pt x="498" y="87"/>
                      </a:lnTo>
                      <a:lnTo>
                        <a:pt x="490" y="85"/>
                      </a:lnTo>
                      <a:lnTo>
                        <a:pt x="479" y="80"/>
                      </a:lnTo>
                      <a:lnTo>
                        <a:pt x="466" y="76"/>
                      </a:lnTo>
                      <a:lnTo>
                        <a:pt x="452" y="70"/>
                      </a:lnTo>
                      <a:lnTo>
                        <a:pt x="436" y="64"/>
                      </a:lnTo>
                      <a:lnTo>
                        <a:pt x="418" y="57"/>
                      </a:lnTo>
                      <a:lnTo>
                        <a:pt x="397" y="51"/>
                      </a:lnTo>
                      <a:lnTo>
                        <a:pt x="378" y="44"/>
                      </a:lnTo>
                      <a:lnTo>
                        <a:pt x="359" y="38"/>
                      </a:lnTo>
                      <a:lnTo>
                        <a:pt x="337" y="31"/>
                      </a:lnTo>
                      <a:lnTo>
                        <a:pt x="316" y="24"/>
                      </a:lnTo>
                      <a:lnTo>
                        <a:pt x="295" y="18"/>
                      </a:lnTo>
                      <a:lnTo>
                        <a:pt x="277" y="14"/>
                      </a:lnTo>
                      <a:lnTo>
                        <a:pt x="259" y="9"/>
                      </a:lnTo>
                      <a:lnTo>
                        <a:pt x="243" y="6"/>
                      </a:lnTo>
                      <a:lnTo>
                        <a:pt x="227" y="2"/>
                      </a:lnTo>
                      <a:lnTo>
                        <a:pt x="216" y="2"/>
                      </a:lnTo>
                      <a:lnTo>
                        <a:pt x="204" y="0"/>
                      </a:lnTo>
                      <a:lnTo>
                        <a:pt x="192" y="0"/>
                      </a:lnTo>
                      <a:lnTo>
                        <a:pt x="181" y="0"/>
                      </a:lnTo>
                      <a:lnTo>
                        <a:pt x="170" y="1"/>
                      </a:lnTo>
                      <a:lnTo>
                        <a:pt x="160" y="2"/>
                      </a:lnTo>
                      <a:lnTo>
                        <a:pt x="149" y="4"/>
                      </a:lnTo>
                      <a:lnTo>
                        <a:pt x="138" y="8"/>
                      </a:lnTo>
                      <a:lnTo>
                        <a:pt x="131" y="11"/>
                      </a:lnTo>
                      <a:lnTo>
                        <a:pt x="121" y="15"/>
                      </a:lnTo>
                      <a:lnTo>
                        <a:pt x="114" y="19"/>
                      </a:lnTo>
                      <a:lnTo>
                        <a:pt x="106" y="25"/>
                      </a:lnTo>
                      <a:lnTo>
                        <a:pt x="103" y="32"/>
                      </a:lnTo>
                      <a:lnTo>
                        <a:pt x="98" y="38"/>
                      </a:lnTo>
                      <a:lnTo>
                        <a:pt x="97" y="46"/>
                      </a:lnTo>
                      <a:lnTo>
                        <a:pt x="96" y="53"/>
                      </a:lnTo>
                      <a:lnTo>
                        <a:pt x="98" y="63"/>
                      </a:lnTo>
                      <a:lnTo>
                        <a:pt x="99" y="71"/>
                      </a:lnTo>
                      <a:lnTo>
                        <a:pt x="103" y="80"/>
                      </a:lnTo>
                      <a:lnTo>
                        <a:pt x="106" y="91"/>
                      </a:lnTo>
                      <a:lnTo>
                        <a:pt x="111" y="101"/>
                      </a:lnTo>
                      <a:lnTo>
                        <a:pt x="116" y="110"/>
                      </a:lnTo>
                      <a:lnTo>
                        <a:pt x="122" y="121"/>
                      </a:lnTo>
                      <a:lnTo>
                        <a:pt x="128" y="131"/>
                      </a:lnTo>
                      <a:lnTo>
                        <a:pt x="135" y="142"/>
                      </a:lnTo>
                      <a:lnTo>
                        <a:pt x="141" y="151"/>
                      </a:lnTo>
                      <a:lnTo>
                        <a:pt x="147" y="160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2" y="188"/>
                      </a:lnTo>
                      <a:lnTo>
                        <a:pt x="166" y="197"/>
                      </a:lnTo>
                      <a:lnTo>
                        <a:pt x="168" y="205"/>
                      </a:lnTo>
                      <a:lnTo>
                        <a:pt x="170" y="214"/>
                      </a:lnTo>
                      <a:lnTo>
                        <a:pt x="169" y="221"/>
                      </a:lnTo>
                      <a:lnTo>
                        <a:pt x="169" y="229"/>
                      </a:lnTo>
                      <a:lnTo>
                        <a:pt x="169" y="237"/>
                      </a:lnTo>
                      <a:lnTo>
                        <a:pt x="169" y="246"/>
                      </a:lnTo>
                      <a:lnTo>
                        <a:pt x="168" y="255"/>
                      </a:lnTo>
                      <a:lnTo>
                        <a:pt x="168" y="264"/>
                      </a:lnTo>
                      <a:lnTo>
                        <a:pt x="167" y="272"/>
                      </a:lnTo>
                      <a:lnTo>
                        <a:pt x="166" y="282"/>
                      </a:lnTo>
                      <a:lnTo>
                        <a:pt x="162" y="290"/>
                      </a:lnTo>
                      <a:lnTo>
                        <a:pt x="160" y="298"/>
                      </a:lnTo>
                      <a:lnTo>
                        <a:pt x="155" y="306"/>
                      </a:lnTo>
                      <a:lnTo>
                        <a:pt x="151" y="316"/>
                      </a:lnTo>
                      <a:lnTo>
                        <a:pt x="145" y="323"/>
                      </a:lnTo>
                      <a:lnTo>
                        <a:pt x="140" y="331"/>
                      </a:lnTo>
                      <a:lnTo>
                        <a:pt x="133" y="337"/>
                      </a:lnTo>
                      <a:lnTo>
                        <a:pt x="126" y="344"/>
                      </a:lnTo>
                      <a:lnTo>
                        <a:pt x="116" y="350"/>
                      </a:lnTo>
                      <a:lnTo>
                        <a:pt x="106" y="361"/>
                      </a:lnTo>
                      <a:lnTo>
                        <a:pt x="97" y="370"/>
                      </a:lnTo>
                      <a:lnTo>
                        <a:pt x="88" y="384"/>
                      </a:lnTo>
                      <a:lnTo>
                        <a:pt x="79" y="396"/>
                      </a:lnTo>
                      <a:lnTo>
                        <a:pt x="69" y="410"/>
                      </a:lnTo>
                      <a:lnTo>
                        <a:pt x="59" y="425"/>
                      </a:lnTo>
                      <a:lnTo>
                        <a:pt x="52" y="441"/>
                      </a:lnTo>
                      <a:lnTo>
                        <a:pt x="42" y="455"/>
                      </a:lnTo>
                      <a:lnTo>
                        <a:pt x="35" y="470"/>
                      </a:lnTo>
                      <a:lnTo>
                        <a:pt x="28" y="484"/>
                      </a:lnTo>
                      <a:lnTo>
                        <a:pt x="22" y="499"/>
                      </a:lnTo>
                      <a:lnTo>
                        <a:pt x="16" y="512"/>
                      </a:lnTo>
                      <a:lnTo>
                        <a:pt x="12" y="523"/>
                      </a:lnTo>
                      <a:lnTo>
                        <a:pt x="9" y="532"/>
                      </a:lnTo>
                      <a:lnTo>
                        <a:pt x="7" y="541"/>
                      </a:lnTo>
                      <a:lnTo>
                        <a:pt x="7" y="541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186055" y="246380"/>
                  <a:ext cx="99695" cy="57150"/>
                </a:xfrm>
                <a:custGeom>
                  <a:avLst/>
                  <a:gdLst>
                    <a:gd name="T0" fmla="*/ 3 w 627"/>
                    <a:gd name="T1" fmla="*/ 237 h 271"/>
                    <a:gd name="T2" fmla="*/ 0 w 627"/>
                    <a:gd name="T3" fmla="*/ 221 h 271"/>
                    <a:gd name="T4" fmla="*/ 8 w 627"/>
                    <a:gd name="T5" fmla="*/ 207 h 271"/>
                    <a:gd name="T6" fmla="*/ 23 w 627"/>
                    <a:gd name="T7" fmla="*/ 197 h 271"/>
                    <a:gd name="T8" fmla="*/ 46 w 627"/>
                    <a:gd name="T9" fmla="*/ 189 h 271"/>
                    <a:gd name="T10" fmla="*/ 75 w 627"/>
                    <a:gd name="T11" fmla="*/ 182 h 271"/>
                    <a:gd name="T12" fmla="*/ 108 w 627"/>
                    <a:gd name="T13" fmla="*/ 174 h 271"/>
                    <a:gd name="T14" fmla="*/ 144 w 627"/>
                    <a:gd name="T15" fmla="*/ 167 h 271"/>
                    <a:gd name="T16" fmla="*/ 174 w 627"/>
                    <a:gd name="T17" fmla="*/ 160 h 271"/>
                    <a:gd name="T18" fmla="*/ 196 w 627"/>
                    <a:gd name="T19" fmla="*/ 155 h 271"/>
                    <a:gd name="T20" fmla="*/ 214 w 627"/>
                    <a:gd name="T21" fmla="*/ 150 h 271"/>
                    <a:gd name="T22" fmla="*/ 231 w 627"/>
                    <a:gd name="T23" fmla="*/ 145 h 271"/>
                    <a:gd name="T24" fmla="*/ 247 w 627"/>
                    <a:gd name="T25" fmla="*/ 138 h 271"/>
                    <a:gd name="T26" fmla="*/ 264 w 627"/>
                    <a:gd name="T27" fmla="*/ 131 h 271"/>
                    <a:gd name="T28" fmla="*/ 283 w 627"/>
                    <a:gd name="T29" fmla="*/ 122 h 271"/>
                    <a:gd name="T30" fmla="*/ 306 w 627"/>
                    <a:gd name="T31" fmla="*/ 111 h 271"/>
                    <a:gd name="T32" fmla="*/ 334 w 627"/>
                    <a:gd name="T33" fmla="*/ 97 h 271"/>
                    <a:gd name="T34" fmla="*/ 369 w 627"/>
                    <a:gd name="T35" fmla="*/ 77 h 271"/>
                    <a:gd name="T36" fmla="*/ 412 w 627"/>
                    <a:gd name="T37" fmla="*/ 54 h 271"/>
                    <a:gd name="T38" fmla="*/ 458 w 627"/>
                    <a:gd name="T39" fmla="*/ 32 h 271"/>
                    <a:gd name="T40" fmla="*/ 504 w 627"/>
                    <a:gd name="T41" fmla="*/ 13 h 271"/>
                    <a:gd name="T42" fmla="*/ 547 w 627"/>
                    <a:gd name="T43" fmla="*/ 1 h 271"/>
                    <a:gd name="T44" fmla="*/ 585 w 627"/>
                    <a:gd name="T45" fmla="*/ 0 h 271"/>
                    <a:gd name="T46" fmla="*/ 613 w 627"/>
                    <a:gd name="T47" fmla="*/ 11 h 271"/>
                    <a:gd name="T48" fmla="*/ 627 w 627"/>
                    <a:gd name="T49" fmla="*/ 37 h 271"/>
                    <a:gd name="T50" fmla="*/ 620 w 627"/>
                    <a:gd name="T51" fmla="*/ 64 h 271"/>
                    <a:gd name="T52" fmla="*/ 598 w 627"/>
                    <a:gd name="T53" fmla="*/ 91 h 271"/>
                    <a:gd name="T54" fmla="*/ 563 w 627"/>
                    <a:gd name="T55" fmla="*/ 116 h 271"/>
                    <a:gd name="T56" fmla="*/ 524 w 627"/>
                    <a:gd name="T57" fmla="*/ 139 h 271"/>
                    <a:gd name="T58" fmla="*/ 483 w 627"/>
                    <a:gd name="T59" fmla="*/ 159 h 271"/>
                    <a:gd name="T60" fmla="*/ 447 w 627"/>
                    <a:gd name="T61" fmla="*/ 175 h 271"/>
                    <a:gd name="T62" fmla="*/ 423 w 627"/>
                    <a:gd name="T63" fmla="*/ 188 h 271"/>
                    <a:gd name="T64" fmla="*/ 410 w 627"/>
                    <a:gd name="T65" fmla="*/ 195 h 271"/>
                    <a:gd name="T66" fmla="*/ 388 w 627"/>
                    <a:gd name="T67" fmla="*/ 200 h 271"/>
                    <a:gd name="T68" fmla="*/ 359 w 627"/>
                    <a:gd name="T69" fmla="*/ 206 h 271"/>
                    <a:gd name="T70" fmla="*/ 325 w 627"/>
                    <a:gd name="T71" fmla="*/ 212 h 271"/>
                    <a:gd name="T72" fmla="*/ 289 w 627"/>
                    <a:gd name="T73" fmla="*/ 218 h 271"/>
                    <a:gd name="T74" fmla="*/ 253 w 627"/>
                    <a:gd name="T75" fmla="*/ 225 h 271"/>
                    <a:gd name="T76" fmla="*/ 221 w 627"/>
                    <a:gd name="T77" fmla="*/ 232 h 271"/>
                    <a:gd name="T78" fmla="*/ 196 w 627"/>
                    <a:gd name="T79" fmla="*/ 238 h 271"/>
                    <a:gd name="T80" fmla="*/ 180 w 627"/>
                    <a:gd name="T81" fmla="*/ 245 h 271"/>
                    <a:gd name="T82" fmla="*/ 162 w 627"/>
                    <a:gd name="T83" fmla="*/ 251 h 271"/>
                    <a:gd name="T84" fmla="*/ 144 w 627"/>
                    <a:gd name="T85" fmla="*/ 256 h 271"/>
                    <a:gd name="T86" fmla="*/ 125 w 627"/>
                    <a:gd name="T87" fmla="*/ 260 h 271"/>
                    <a:gd name="T88" fmla="*/ 104 w 627"/>
                    <a:gd name="T89" fmla="*/ 263 h 271"/>
                    <a:gd name="T90" fmla="*/ 85 w 627"/>
                    <a:gd name="T91" fmla="*/ 265 h 271"/>
                    <a:gd name="T92" fmla="*/ 67 w 627"/>
                    <a:gd name="T93" fmla="*/ 267 h 271"/>
                    <a:gd name="T94" fmla="*/ 51 w 627"/>
                    <a:gd name="T95" fmla="*/ 270 h 271"/>
                    <a:gd name="T96" fmla="*/ 39 w 627"/>
                    <a:gd name="T97" fmla="*/ 270 h 271"/>
                    <a:gd name="T98" fmla="*/ 25 w 627"/>
                    <a:gd name="T99" fmla="*/ 264 h 271"/>
                    <a:gd name="T100" fmla="*/ 11 w 627"/>
                    <a:gd name="T101" fmla="*/ 252 h 271"/>
                    <a:gd name="T102" fmla="*/ 9 w 627"/>
                    <a:gd name="T103" fmla="*/ 24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27" h="271">
                      <a:moveTo>
                        <a:pt x="9" y="249"/>
                      </a:moveTo>
                      <a:lnTo>
                        <a:pt x="3" y="237"/>
                      </a:lnTo>
                      <a:lnTo>
                        <a:pt x="0" y="229"/>
                      </a:lnTo>
                      <a:lnTo>
                        <a:pt x="0" y="221"/>
                      </a:lnTo>
                      <a:lnTo>
                        <a:pt x="4" y="214"/>
                      </a:lnTo>
                      <a:lnTo>
                        <a:pt x="8" y="207"/>
                      </a:lnTo>
                      <a:lnTo>
                        <a:pt x="15" y="202"/>
                      </a:lnTo>
                      <a:lnTo>
                        <a:pt x="23" y="197"/>
                      </a:lnTo>
                      <a:lnTo>
                        <a:pt x="35" y="193"/>
                      </a:lnTo>
                      <a:lnTo>
                        <a:pt x="46" y="189"/>
                      </a:lnTo>
                      <a:lnTo>
                        <a:pt x="61" y="185"/>
                      </a:lnTo>
                      <a:lnTo>
                        <a:pt x="75" y="182"/>
                      </a:lnTo>
                      <a:lnTo>
                        <a:pt x="92" y="178"/>
                      </a:lnTo>
                      <a:lnTo>
                        <a:pt x="108" y="174"/>
                      </a:lnTo>
                      <a:lnTo>
                        <a:pt x="126" y="170"/>
                      </a:lnTo>
                      <a:lnTo>
                        <a:pt x="144" y="167"/>
                      </a:lnTo>
                      <a:lnTo>
                        <a:pt x="163" y="164"/>
                      </a:lnTo>
                      <a:lnTo>
                        <a:pt x="174" y="160"/>
                      </a:lnTo>
                      <a:lnTo>
                        <a:pt x="186" y="158"/>
                      </a:lnTo>
                      <a:lnTo>
                        <a:pt x="196" y="155"/>
                      </a:lnTo>
                      <a:lnTo>
                        <a:pt x="206" y="153"/>
                      </a:lnTo>
                      <a:lnTo>
                        <a:pt x="214" y="150"/>
                      </a:lnTo>
                      <a:lnTo>
                        <a:pt x="223" y="147"/>
                      </a:lnTo>
                      <a:lnTo>
                        <a:pt x="231" y="145"/>
                      </a:lnTo>
                      <a:lnTo>
                        <a:pt x="239" y="143"/>
                      </a:lnTo>
                      <a:lnTo>
                        <a:pt x="247" y="138"/>
                      </a:lnTo>
                      <a:lnTo>
                        <a:pt x="255" y="135"/>
                      </a:lnTo>
                      <a:lnTo>
                        <a:pt x="264" y="131"/>
                      </a:lnTo>
                      <a:lnTo>
                        <a:pt x="274" y="128"/>
                      </a:lnTo>
                      <a:lnTo>
                        <a:pt x="283" y="122"/>
                      </a:lnTo>
                      <a:lnTo>
                        <a:pt x="295" y="116"/>
                      </a:lnTo>
                      <a:lnTo>
                        <a:pt x="306" y="111"/>
                      </a:lnTo>
                      <a:lnTo>
                        <a:pt x="320" y="106"/>
                      </a:lnTo>
                      <a:lnTo>
                        <a:pt x="334" y="97"/>
                      </a:lnTo>
                      <a:lnTo>
                        <a:pt x="351" y="87"/>
                      </a:lnTo>
                      <a:lnTo>
                        <a:pt x="369" y="77"/>
                      </a:lnTo>
                      <a:lnTo>
                        <a:pt x="390" y="67"/>
                      </a:lnTo>
                      <a:lnTo>
                        <a:pt x="412" y="54"/>
                      </a:lnTo>
                      <a:lnTo>
                        <a:pt x="435" y="44"/>
                      </a:lnTo>
                      <a:lnTo>
                        <a:pt x="458" y="32"/>
                      </a:lnTo>
                      <a:lnTo>
                        <a:pt x="482" y="23"/>
                      </a:lnTo>
                      <a:lnTo>
                        <a:pt x="504" y="13"/>
                      </a:lnTo>
                      <a:lnTo>
                        <a:pt x="527" y="7"/>
                      </a:lnTo>
                      <a:lnTo>
                        <a:pt x="547" y="1"/>
                      </a:lnTo>
                      <a:lnTo>
                        <a:pt x="568" y="0"/>
                      </a:lnTo>
                      <a:lnTo>
                        <a:pt x="585" y="0"/>
                      </a:lnTo>
                      <a:lnTo>
                        <a:pt x="600" y="4"/>
                      </a:lnTo>
                      <a:lnTo>
                        <a:pt x="613" y="11"/>
                      </a:lnTo>
                      <a:lnTo>
                        <a:pt x="623" y="24"/>
                      </a:lnTo>
                      <a:lnTo>
                        <a:pt x="627" y="37"/>
                      </a:lnTo>
                      <a:lnTo>
                        <a:pt x="626" y="51"/>
                      </a:lnTo>
                      <a:lnTo>
                        <a:pt x="620" y="64"/>
                      </a:lnTo>
                      <a:lnTo>
                        <a:pt x="611" y="78"/>
                      </a:lnTo>
                      <a:lnTo>
                        <a:pt x="598" y="91"/>
                      </a:lnTo>
                      <a:lnTo>
                        <a:pt x="582" y="105"/>
                      </a:lnTo>
                      <a:lnTo>
                        <a:pt x="563" y="116"/>
                      </a:lnTo>
                      <a:lnTo>
                        <a:pt x="545" y="129"/>
                      </a:lnTo>
                      <a:lnTo>
                        <a:pt x="524" y="139"/>
                      </a:lnTo>
                      <a:lnTo>
                        <a:pt x="504" y="150"/>
                      </a:lnTo>
                      <a:lnTo>
                        <a:pt x="483" y="159"/>
                      </a:lnTo>
                      <a:lnTo>
                        <a:pt x="465" y="169"/>
                      </a:lnTo>
                      <a:lnTo>
                        <a:pt x="447" y="175"/>
                      </a:lnTo>
                      <a:lnTo>
                        <a:pt x="434" y="182"/>
                      </a:lnTo>
                      <a:lnTo>
                        <a:pt x="423" y="188"/>
                      </a:lnTo>
                      <a:lnTo>
                        <a:pt x="417" y="192"/>
                      </a:lnTo>
                      <a:lnTo>
                        <a:pt x="410" y="195"/>
                      </a:lnTo>
                      <a:lnTo>
                        <a:pt x="400" y="197"/>
                      </a:lnTo>
                      <a:lnTo>
                        <a:pt x="388" y="200"/>
                      </a:lnTo>
                      <a:lnTo>
                        <a:pt x="375" y="204"/>
                      </a:lnTo>
                      <a:lnTo>
                        <a:pt x="359" y="206"/>
                      </a:lnTo>
                      <a:lnTo>
                        <a:pt x="343" y="208"/>
                      </a:lnTo>
                      <a:lnTo>
                        <a:pt x="325" y="212"/>
                      </a:lnTo>
                      <a:lnTo>
                        <a:pt x="308" y="215"/>
                      </a:lnTo>
                      <a:lnTo>
                        <a:pt x="289" y="218"/>
                      </a:lnTo>
                      <a:lnTo>
                        <a:pt x="271" y="221"/>
                      </a:lnTo>
                      <a:lnTo>
                        <a:pt x="253" y="225"/>
                      </a:lnTo>
                      <a:lnTo>
                        <a:pt x="237" y="228"/>
                      </a:lnTo>
                      <a:lnTo>
                        <a:pt x="221" y="232"/>
                      </a:lnTo>
                      <a:lnTo>
                        <a:pt x="208" y="235"/>
                      </a:lnTo>
                      <a:lnTo>
                        <a:pt x="196" y="238"/>
                      </a:lnTo>
                      <a:lnTo>
                        <a:pt x="189" y="243"/>
                      </a:lnTo>
                      <a:lnTo>
                        <a:pt x="180" y="245"/>
                      </a:lnTo>
                      <a:lnTo>
                        <a:pt x="172" y="249"/>
                      </a:lnTo>
                      <a:lnTo>
                        <a:pt x="162" y="251"/>
                      </a:lnTo>
                      <a:lnTo>
                        <a:pt x="154" y="255"/>
                      </a:lnTo>
                      <a:lnTo>
                        <a:pt x="144" y="256"/>
                      </a:lnTo>
                      <a:lnTo>
                        <a:pt x="134" y="258"/>
                      </a:lnTo>
                      <a:lnTo>
                        <a:pt x="125" y="260"/>
                      </a:lnTo>
                      <a:lnTo>
                        <a:pt x="115" y="263"/>
                      </a:lnTo>
                      <a:lnTo>
                        <a:pt x="104" y="263"/>
                      </a:lnTo>
                      <a:lnTo>
                        <a:pt x="95" y="264"/>
                      </a:lnTo>
                      <a:lnTo>
                        <a:pt x="85" y="265"/>
                      </a:lnTo>
                      <a:lnTo>
                        <a:pt x="76" y="266"/>
                      </a:lnTo>
                      <a:lnTo>
                        <a:pt x="67" y="267"/>
                      </a:lnTo>
                      <a:lnTo>
                        <a:pt x="60" y="268"/>
                      </a:lnTo>
                      <a:lnTo>
                        <a:pt x="51" y="270"/>
                      </a:lnTo>
                      <a:lnTo>
                        <a:pt x="46" y="271"/>
                      </a:lnTo>
                      <a:lnTo>
                        <a:pt x="39" y="270"/>
                      </a:lnTo>
                      <a:lnTo>
                        <a:pt x="32" y="267"/>
                      </a:lnTo>
                      <a:lnTo>
                        <a:pt x="25" y="264"/>
                      </a:lnTo>
                      <a:lnTo>
                        <a:pt x="20" y="260"/>
                      </a:lnTo>
                      <a:lnTo>
                        <a:pt x="11" y="252"/>
                      </a:lnTo>
                      <a:lnTo>
                        <a:pt x="9" y="249"/>
                      </a:lnTo>
                      <a:lnTo>
                        <a:pt x="9" y="24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206375" y="408940"/>
                  <a:ext cx="27940" cy="12065"/>
                </a:xfrm>
                <a:custGeom>
                  <a:avLst/>
                  <a:gdLst>
                    <a:gd name="T0" fmla="*/ 23 w 176"/>
                    <a:gd name="T1" fmla="*/ 9 h 57"/>
                    <a:gd name="T2" fmla="*/ 27 w 176"/>
                    <a:gd name="T3" fmla="*/ 9 h 57"/>
                    <a:gd name="T4" fmla="*/ 33 w 176"/>
                    <a:gd name="T5" fmla="*/ 9 h 57"/>
                    <a:gd name="T6" fmla="*/ 39 w 176"/>
                    <a:gd name="T7" fmla="*/ 9 h 57"/>
                    <a:gd name="T8" fmla="*/ 46 w 176"/>
                    <a:gd name="T9" fmla="*/ 9 h 57"/>
                    <a:gd name="T10" fmla="*/ 53 w 176"/>
                    <a:gd name="T11" fmla="*/ 9 h 57"/>
                    <a:gd name="T12" fmla="*/ 61 w 176"/>
                    <a:gd name="T13" fmla="*/ 9 h 57"/>
                    <a:gd name="T14" fmla="*/ 69 w 176"/>
                    <a:gd name="T15" fmla="*/ 9 h 57"/>
                    <a:gd name="T16" fmla="*/ 77 w 176"/>
                    <a:gd name="T17" fmla="*/ 9 h 57"/>
                    <a:gd name="T18" fmla="*/ 85 w 176"/>
                    <a:gd name="T19" fmla="*/ 8 h 57"/>
                    <a:gd name="T20" fmla="*/ 93 w 176"/>
                    <a:gd name="T21" fmla="*/ 7 h 57"/>
                    <a:gd name="T22" fmla="*/ 102 w 176"/>
                    <a:gd name="T23" fmla="*/ 5 h 57"/>
                    <a:gd name="T24" fmla="*/ 110 w 176"/>
                    <a:gd name="T25" fmla="*/ 5 h 57"/>
                    <a:gd name="T26" fmla="*/ 117 w 176"/>
                    <a:gd name="T27" fmla="*/ 3 h 57"/>
                    <a:gd name="T28" fmla="*/ 125 w 176"/>
                    <a:gd name="T29" fmla="*/ 3 h 57"/>
                    <a:gd name="T30" fmla="*/ 132 w 176"/>
                    <a:gd name="T31" fmla="*/ 1 h 57"/>
                    <a:gd name="T32" fmla="*/ 140 w 176"/>
                    <a:gd name="T33" fmla="*/ 1 h 57"/>
                    <a:gd name="T34" fmla="*/ 150 w 176"/>
                    <a:gd name="T35" fmla="*/ 0 h 57"/>
                    <a:gd name="T36" fmla="*/ 160 w 176"/>
                    <a:gd name="T37" fmla="*/ 1 h 57"/>
                    <a:gd name="T38" fmla="*/ 167 w 176"/>
                    <a:gd name="T39" fmla="*/ 4 h 57"/>
                    <a:gd name="T40" fmla="*/ 174 w 176"/>
                    <a:gd name="T41" fmla="*/ 10 h 57"/>
                    <a:gd name="T42" fmla="*/ 176 w 176"/>
                    <a:gd name="T43" fmla="*/ 16 h 57"/>
                    <a:gd name="T44" fmla="*/ 176 w 176"/>
                    <a:gd name="T45" fmla="*/ 25 h 57"/>
                    <a:gd name="T46" fmla="*/ 170 w 176"/>
                    <a:gd name="T47" fmla="*/ 33 h 57"/>
                    <a:gd name="T48" fmla="*/ 161 w 176"/>
                    <a:gd name="T49" fmla="*/ 44 h 57"/>
                    <a:gd name="T50" fmla="*/ 152 w 176"/>
                    <a:gd name="T51" fmla="*/ 45 h 57"/>
                    <a:gd name="T52" fmla="*/ 144 w 176"/>
                    <a:gd name="T53" fmla="*/ 47 h 57"/>
                    <a:gd name="T54" fmla="*/ 135 w 176"/>
                    <a:gd name="T55" fmla="*/ 48 h 57"/>
                    <a:gd name="T56" fmla="*/ 128 w 176"/>
                    <a:gd name="T57" fmla="*/ 50 h 57"/>
                    <a:gd name="T58" fmla="*/ 120 w 176"/>
                    <a:gd name="T59" fmla="*/ 52 h 57"/>
                    <a:gd name="T60" fmla="*/ 111 w 176"/>
                    <a:gd name="T61" fmla="*/ 53 h 57"/>
                    <a:gd name="T62" fmla="*/ 103 w 176"/>
                    <a:gd name="T63" fmla="*/ 54 h 57"/>
                    <a:gd name="T64" fmla="*/ 96 w 176"/>
                    <a:gd name="T65" fmla="*/ 56 h 57"/>
                    <a:gd name="T66" fmla="*/ 86 w 176"/>
                    <a:gd name="T67" fmla="*/ 56 h 57"/>
                    <a:gd name="T68" fmla="*/ 77 w 176"/>
                    <a:gd name="T69" fmla="*/ 56 h 57"/>
                    <a:gd name="T70" fmla="*/ 68 w 176"/>
                    <a:gd name="T71" fmla="*/ 56 h 57"/>
                    <a:gd name="T72" fmla="*/ 61 w 176"/>
                    <a:gd name="T73" fmla="*/ 57 h 57"/>
                    <a:gd name="T74" fmla="*/ 51 w 176"/>
                    <a:gd name="T75" fmla="*/ 56 h 57"/>
                    <a:gd name="T76" fmla="*/ 42 w 176"/>
                    <a:gd name="T77" fmla="*/ 56 h 57"/>
                    <a:gd name="T78" fmla="*/ 33 w 176"/>
                    <a:gd name="T79" fmla="*/ 55 h 57"/>
                    <a:gd name="T80" fmla="*/ 26 w 176"/>
                    <a:gd name="T81" fmla="*/ 55 h 57"/>
                    <a:gd name="T82" fmla="*/ 13 w 176"/>
                    <a:gd name="T83" fmla="*/ 50 h 57"/>
                    <a:gd name="T84" fmla="*/ 6 w 176"/>
                    <a:gd name="T85" fmla="*/ 45 h 57"/>
                    <a:gd name="T86" fmla="*/ 1 w 176"/>
                    <a:gd name="T87" fmla="*/ 37 h 57"/>
                    <a:gd name="T88" fmla="*/ 0 w 176"/>
                    <a:gd name="T89" fmla="*/ 29 h 57"/>
                    <a:gd name="T90" fmla="*/ 1 w 176"/>
                    <a:gd name="T91" fmla="*/ 19 h 57"/>
                    <a:gd name="T92" fmla="*/ 6 w 176"/>
                    <a:gd name="T93" fmla="*/ 14 h 57"/>
                    <a:gd name="T94" fmla="*/ 12 w 176"/>
                    <a:gd name="T95" fmla="*/ 9 h 57"/>
                    <a:gd name="T96" fmla="*/ 23 w 176"/>
                    <a:gd name="T97" fmla="*/ 9 h 57"/>
                    <a:gd name="T98" fmla="*/ 23 w 176"/>
                    <a:gd name="T9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57">
                      <a:moveTo>
                        <a:pt x="23" y="9"/>
                      </a:moveTo>
                      <a:lnTo>
                        <a:pt x="27" y="9"/>
                      </a:lnTo>
                      <a:lnTo>
                        <a:pt x="33" y="9"/>
                      </a:lnTo>
                      <a:lnTo>
                        <a:pt x="39" y="9"/>
                      </a:lnTo>
                      <a:lnTo>
                        <a:pt x="46" y="9"/>
                      </a:lnTo>
                      <a:lnTo>
                        <a:pt x="53" y="9"/>
                      </a:lnTo>
                      <a:lnTo>
                        <a:pt x="61" y="9"/>
                      </a:lnTo>
                      <a:lnTo>
                        <a:pt x="69" y="9"/>
                      </a:lnTo>
                      <a:lnTo>
                        <a:pt x="77" y="9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5"/>
                      </a:lnTo>
                      <a:lnTo>
                        <a:pt x="110" y="5"/>
                      </a:lnTo>
                      <a:lnTo>
                        <a:pt x="117" y="3"/>
                      </a:lnTo>
                      <a:lnTo>
                        <a:pt x="125" y="3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1"/>
                      </a:lnTo>
                      <a:lnTo>
                        <a:pt x="167" y="4"/>
                      </a:lnTo>
                      <a:lnTo>
                        <a:pt x="174" y="10"/>
                      </a:lnTo>
                      <a:lnTo>
                        <a:pt x="176" y="16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1" y="44"/>
                      </a:lnTo>
                      <a:lnTo>
                        <a:pt x="152" y="45"/>
                      </a:lnTo>
                      <a:lnTo>
                        <a:pt x="144" y="47"/>
                      </a:lnTo>
                      <a:lnTo>
                        <a:pt x="135" y="48"/>
                      </a:lnTo>
                      <a:lnTo>
                        <a:pt x="128" y="50"/>
                      </a:lnTo>
                      <a:lnTo>
                        <a:pt x="120" y="52"/>
                      </a:lnTo>
                      <a:lnTo>
                        <a:pt x="111" y="53"/>
                      </a:lnTo>
                      <a:lnTo>
                        <a:pt x="103" y="54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6"/>
                      </a:lnTo>
                      <a:lnTo>
                        <a:pt x="68" y="56"/>
                      </a:lnTo>
                      <a:lnTo>
                        <a:pt x="61" y="57"/>
                      </a:lnTo>
                      <a:lnTo>
                        <a:pt x="51" y="56"/>
                      </a:lnTo>
                      <a:lnTo>
                        <a:pt x="42" y="56"/>
                      </a:lnTo>
                      <a:lnTo>
                        <a:pt x="33" y="55"/>
                      </a:lnTo>
                      <a:lnTo>
                        <a:pt x="26" y="55"/>
                      </a:lnTo>
                      <a:lnTo>
                        <a:pt x="13" y="50"/>
                      </a:lnTo>
                      <a:lnTo>
                        <a:pt x="6" y="45"/>
                      </a:lnTo>
                      <a:lnTo>
                        <a:pt x="1" y="37"/>
                      </a:lnTo>
                      <a:lnTo>
                        <a:pt x="0" y="29"/>
                      </a:lnTo>
                      <a:lnTo>
                        <a:pt x="1" y="19"/>
                      </a:lnTo>
                      <a:lnTo>
                        <a:pt x="6" y="14"/>
                      </a:lnTo>
                      <a:lnTo>
                        <a:pt x="12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205740" y="427355"/>
                  <a:ext cx="27940" cy="12700"/>
                </a:xfrm>
                <a:custGeom>
                  <a:avLst/>
                  <a:gdLst>
                    <a:gd name="T0" fmla="*/ 23 w 178"/>
                    <a:gd name="T1" fmla="*/ 11 h 58"/>
                    <a:gd name="T2" fmla="*/ 27 w 178"/>
                    <a:gd name="T3" fmla="*/ 11 h 58"/>
                    <a:gd name="T4" fmla="*/ 33 w 178"/>
                    <a:gd name="T5" fmla="*/ 11 h 58"/>
                    <a:gd name="T6" fmla="*/ 39 w 178"/>
                    <a:gd name="T7" fmla="*/ 11 h 58"/>
                    <a:gd name="T8" fmla="*/ 46 w 178"/>
                    <a:gd name="T9" fmla="*/ 11 h 58"/>
                    <a:gd name="T10" fmla="*/ 53 w 178"/>
                    <a:gd name="T11" fmla="*/ 10 h 58"/>
                    <a:gd name="T12" fmla="*/ 61 w 178"/>
                    <a:gd name="T13" fmla="*/ 10 h 58"/>
                    <a:gd name="T14" fmla="*/ 69 w 178"/>
                    <a:gd name="T15" fmla="*/ 10 h 58"/>
                    <a:gd name="T16" fmla="*/ 77 w 178"/>
                    <a:gd name="T17" fmla="*/ 10 h 58"/>
                    <a:gd name="T18" fmla="*/ 85 w 178"/>
                    <a:gd name="T19" fmla="*/ 8 h 58"/>
                    <a:gd name="T20" fmla="*/ 93 w 178"/>
                    <a:gd name="T21" fmla="*/ 7 h 58"/>
                    <a:gd name="T22" fmla="*/ 102 w 178"/>
                    <a:gd name="T23" fmla="*/ 6 h 58"/>
                    <a:gd name="T24" fmla="*/ 110 w 178"/>
                    <a:gd name="T25" fmla="*/ 6 h 58"/>
                    <a:gd name="T26" fmla="*/ 117 w 178"/>
                    <a:gd name="T27" fmla="*/ 5 h 58"/>
                    <a:gd name="T28" fmla="*/ 125 w 178"/>
                    <a:gd name="T29" fmla="*/ 4 h 58"/>
                    <a:gd name="T30" fmla="*/ 132 w 178"/>
                    <a:gd name="T31" fmla="*/ 3 h 58"/>
                    <a:gd name="T32" fmla="*/ 140 w 178"/>
                    <a:gd name="T33" fmla="*/ 3 h 58"/>
                    <a:gd name="T34" fmla="*/ 150 w 178"/>
                    <a:gd name="T35" fmla="*/ 0 h 58"/>
                    <a:gd name="T36" fmla="*/ 160 w 178"/>
                    <a:gd name="T37" fmla="*/ 3 h 58"/>
                    <a:gd name="T38" fmla="*/ 168 w 178"/>
                    <a:gd name="T39" fmla="*/ 5 h 58"/>
                    <a:gd name="T40" fmla="*/ 175 w 178"/>
                    <a:gd name="T41" fmla="*/ 12 h 58"/>
                    <a:gd name="T42" fmla="*/ 178 w 178"/>
                    <a:gd name="T43" fmla="*/ 18 h 58"/>
                    <a:gd name="T44" fmla="*/ 178 w 178"/>
                    <a:gd name="T45" fmla="*/ 26 h 58"/>
                    <a:gd name="T46" fmla="*/ 173 w 178"/>
                    <a:gd name="T47" fmla="*/ 34 h 58"/>
                    <a:gd name="T48" fmla="*/ 163 w 178"/>
                    <a:gd name="T49" fmla="*/ 43 h 58"/>
                    <a:gd name="T50" fmla="*/ 153 w 178"/>
                    <a:gd name="T51" fmla="*/ 44 h 58"/>
                    <a:gd name="T52" fmla="*/ 146 w 178"/>
                    <a:gd name="T53" fmla="*/ 46 h 58"/>
                    <a:gd name="T54" fmla="*/ 137 w 178"/>
                    <a:gd name="T55" fmla="*/ 48 h 58"/>
                    <a:gd name="T56" fmla="*/ 129 w 178"/>
                    <a:gd name="T57" fmla="*/ 50 h 58"/>
                    <a:gd name="T58" fmla="*/ 120 w 178"/>
                    <a:gd name="T59" fmla="*/ 51 h 58"/>
                    <a:gd name="T60" fmla="*/ 112 w 178"/>
                    <a:gd name="T61" fmla="*/ 52 h 58"/>
                    <a:gd name="T62" fmla="*/ 103 w 178"/>
                    <a:gd name="T63" fmla="*/ 53 h 58"/>
                    <a:gd name="T64" fmla="*/ 96 w 178"/>
                    <a:gd name="T65" fmla="*/ 56 h 58"/>
                    <a:gd name="T66" fmla="*/ 86 w 178"/>
                    <a:gd name="T67" fmla="*/ 56 h 58"/>
                    <a:gd name="T68" fmla="*/ 77 w 178"/>
                    <a:gd name="T69" fmla="*/ 57 h 58"/>
                    <a:gd name="T70" fmla="*/ 68 w 178"/>
                    <a:gd name="T71" fmla="*/ 57 h 58"/>
                    <a:gd name="T72" fmla="*/ 59 w 178"/>
                    <a:gd name="T73" fmla="*/ 58 h 58"/>
                    <a:gd name="T74" fmla="*/ 50 w 178"/>
                    <a:gd name="T75" fmla="*/ 57 h 58"/>
                    <a:gd name="T76" fmla="*/ 42 w 178"/>
                    <a:gd name="T77" fmla="*/ 57 h 58"/>
                    <a:gd name="T78" fmla="*/ 33 w 178"/>
                    <a:gd name="T79" fmla="*/ 57 h 58"/>
                    <a:gd name="T80" fmla="*/ 26 w 178"/>
                    <a:gd name="T81" fmla="*/ 57 h 58"/>
                    <a:gd name="T82" fmla="*/ 13 w 178"/>
                    <a:gd name="T83" fmla="*/ 52 h 58"/>
                    <a:gd name="T84" fmla="*/ 6 w 178"/>
                    <a:gd name="T85" fmla="*/ 46 h 58"/>
                    <a:gd name="T86" fmla="*/ 1 w 178"/>
                    <a:gd name="T87" fmla="*/ 38 h 58"/>
                    <a:gd name="T88" fmla="*/ 0 w 178"/>
                    <a:gd name="T89" fmla="*/ 30 h 58"/>
                    <a:gd name="T90" fmla="*/ 1 w 178"/>
                    <a:gd name="T91" fmla="*/ 21 h 58"/>
                    <a:gd name="T92" fmla="*/ 6 w 178"/>
                    <a:gd name="T93" fmla="*/ 15 h 58"/>
                    <a:gd name="T94" fmla="*/ 12 w 178"/>
                    <a:gd name="T95" fmla="*/ 11 h 58"/>
                    <a:gd name="T96" fmla="*/ 23 w 178"/>
                    <a:gd name="T97" fmla="*/ 11 h 58"/>
                    <a:gd name="T98" fmla="*/ 23 w 178"/>
                    <a:gd name="T9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8" h="58">
                      <a:moveTo>
                        <a:pt x="23" y="11"/>
                      </a:moveTo>
                      <a:lnTo>
                        <a:pt x="27" y="11"/>
                      </a:lnTo>
                      <a:lnTo>
                        <a:pt x="33" y="11"/>
                      </a:lnTo>
                      <a:lnTo>
                        <a:pt x="39" y="11"/>
                      </a:lnTo>
                      <a:lnTo>
                        <a:pt x="46" y="11"/>
                      </a:lnTo>
                      <a:lnTo>
                        <a:pt x="53" y="10"/>
                      </a:lnTo>
                      <a:lnTo>
                        <a:pt x="61" y="10"/>
                      </a:lnTo>
                      <a:lnTo>
                        <a:pt x="69" y="10"/>
                      </a:lnTo>
                      <a:lnTo>
                        <a:pt x="77" y="10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6"/>
                      </a:lnTo>
                      <a:lnTo>
                        <a:pt x="110" y="6"/>
                      </a:lnTo>
                      <a:lnTo>
                        <a:pt x="117" y="5"/>
                      </a:lnTo>
                      <a:lnTo>
                        <a:pt x="125" y="4"/>
                      </a:lnTo>
                      <a:lnTo>
                        <a:pt x="132" y="3"/>
                      </a:lnTo>
                      <a:lnTo>
                        <a:pt x="140" y="3"/>
                      </a:lnTo>
                      <a:lnTo>
                        <a:pt x="150" y="0"/>
                      </a:lnTo>
                      <a:lnTo>
                        <a:pt x="160" y="3"/>
                      </a:lnTo>
                      <a:lnTo>
                        <a:pt x="168" y="5"/>
                      </a:lnTo>
                      <a:lnTo>
                        <a:pt x="175" y="12"/>
                      </a:lnTo>
                      <a:lnTo>
                        <a:pt x="178" y="18"/>
                      </a:lnTo>
                      <a:lnTo>
                        <a:pt x="178" y="26"/>
                      </a:lnTo>
                      <a:lnTo>
                        <a:pt x="173" y="34"/>
                      </a:lnTo>
                      <a:lnTo>
                        <a:pt x="163" y="43"/>
                      </a:lnTo>
                      <a:lnTo>
                        <a:pt x="153" y="44"/>
                      </a:lnTo>
                      <a:lnTo>
                        <a:pt x="146" y="46"/>
                      </a:lnTo>
                      <a:lnTo>
                        <a:pt x="137" y="48"/>
                      </a:lnTo>
                      <a:lnTo>
                        <a:pt x="129" y="50"/>
                      </a:lnTo>
                      <a:lnTo>
                        <a:pt x="120" y="51"/>
                      </a:lnTo>
                      <a:lnTo>
                        <a:pt x="112" y="52"/>
                      </a:lnTo>
                      <a:lnTo>
                        <a:pt x="103" y="53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7"/>
                      </a:lnTo>
                      <a:lnTo>
                        <a:pt x="68" y="57"/>
                      </a:lnTo>
                      <a:lnTo>
                        <a:pt x="59" y="58"/>
                      </a:lnTo>
                      <a:lnTo>
                        <a:pt x="50" y="57"/>
                      </a:lnTo>
                      <a:lnTo>
                        <a:pt x="42" y="57"/>
                      </a:lnTo>
                      <a:lnTo>
                        <a:pt x="33" y="57"/>
                      </a:lnTo>
                      <a:lnTo>
                        <a:pt x="26" y="57"/>
                      </a:lnTo>
                      <a:lnTo>
                        <a:pt x="13" y="52"/>
                      </a:lnTo>
                      <a:lnTo>
                        <a:pt x="6" y="46"/>
                      </a:lnTo>
                      <a:lnTo>
                        <a:pt x="1" y="38"/>
                      </a:lnTo>
                      <a:lnTo>
                        <a:pt x="0" y="30"/>
                      </a:lnTo>
                      <a:lnTo>
                        <a:pt x="1" y="21"/>
                      </a:lnTo>
                      <a:lnTo>
                        <a:pt x="6" y="15"/>
                      </a:lnTo>
                      <a:lnTo>
                        <a:pt x="12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485140" y="306705"/>
                  <a:ext cx="23495" cy="17145"/>
                </a:xfrm>
                <a:custGeom>
                  <a:avLst/>
                  <a:gdLst>
                    <a:gd name="T0" fmla="*/ 147 w 147"/>
                    <a:gd name="T1" fmla="*/ 0 h 82"/>
                    <a:gd name="T2" fmla="*/ 134 w 147"/>
                    <a:gd name="T3" fmla="*/ 64 h 82"/>
                    <a:gd name="T4" fmla="*/ 126 w 147"/>
                    <a:gd name="T5" fmla="*/ 67 h 82"/>
                    <a:gd name="T6" fmla="*/ 118 w 147"/>
                    <a:gd name="T7" fmla="*/ 70 h 82"/>
                    <a:gd name="T8" fmla="*/ 110 w 147"/>
                    <a:gd name="T9" fmla="*/ 72 h 82"/>
                    <a:gd name="T10" fmla="*/ 103 w 147"/>
                    <a:gd name="T11" fmla="*/ 76 h 82"/>
                    <a:gd name="T12" fmla="*/ 93 w 147"/>
                    <a:gd name="T13" fmla="*/ 77 h 82"/>
                    <a:gd name="T14" fmla="*/ 84 w 147"/>
                    <a:gd name="T15" fmla="*/ 78 h 82"/>
                    <a:gd name="T16" fmla="*/ 75 w 147"/>
                    <a:gd name="T17" fmla="*/ 79 h 82"/>
                    <a:gd name="T18" fmla="*/ 68 w 147"/>
                    <a:gd name="T19" fmla="*/ 82 h 82"/>
                    <a:gd name="T20" fmla="*/ 58 w 147"/>
                    <a:gd name="T21" fmla="*/ 82 h 82"/>
                    <a:gd name="T22" fmla="*/ 49 w 147"/>
                    <a:gd name="T23" fmla="*/ 82 h 82"/>
                    <a:gd name="T24" fmla="*/ 41 w 147"/>
                    <a:gd name="T25" fmla="*/ 80 h 82"/>
                    <a:gd name="T26" fmla="*/ 34 w 147"/>
                    <a:gd name="T27" fmla="*/ 80 h 82"/>
                    <a:gd name="T28" fmla="*/ 27 w 147"/>
                    <a:gd name="T29" fmla="*/ 78 h 82"/>
                    <a:gd name="T30" fmla="*/ 19 w 147"/>
                    <a:gd name="T31" fmla="*/ 77 h 82"/>
                    <a:gd name="T32" fmla="*/ 13 w 147"/>
                    <a:gd name="T33" fmla="*/ 75 h 82"/>
                    <a:gd name="T34" fmla="*/ 10 w 147"/>
                    <a:gd name="T35" fmla="*/ 72 h 82"/>
                    <a:gd name="T36" fmla="*/ 1 w 147"/>
                    <a:gd name="T37" fmla="*/ 60 h 82"/>
                    <a:gd name="T38" fmla="*/ 0 w 147"/>
                    <a:gd name="T39" fmla="*/ 49 h 82"/>
                    <a:gd name="T40" fmla="*/ 1 w 147"/>
                    <a:gd name="T41" fmla="*/ 43 h 82"/>
                    <a:gd name="T42" fmla="*/ 6 w 147"/>
                    <a:gd name="T43" fmla="*/ 40 h 82"/>
                    <a:gd name="T44" fmla="*/ 11 w 147"/>
                    <a:gd name="T45" fmla="*/ 37 h 82"/>
                    <a:gd name="T46" fmla="*/ 18 w 147"/>
                    <a:gd name="T47" fmla="*/ 35 h 82"/>
                    <a:gd name="T48" fmla="*/ 25 w 147"/>
                    <a:gd name="T49" fmla="*/ 33 h 82"/>
                    <a:gd name="T50" fmla="*/ 34 w 147"/>
                    <a:gd name="T51" fmla="*/ 33 h 82"/>
                    <a:gd name="T52" fmla="*/ 41 w 147"/>
                    <a:gd name="T53" fmla="*/ 31 h 82"/>
                    <a:gd name="T54" fmla="*/ 49 w 147"/>
                    <a:gd name="T55" fmla="*/ 31 h 82"/>
                    <a:gd name="T56" fmla="*/ 57 w 147"/>
                    <a:gd name="T57" fmla="*/ 28 h 82"/>
                    <a:gd name="T58" fmla="*/ 65 w 147"/>
                    <a:gd name="T59" fmla="*/ 26 h 82"/>
                    <a:gd name="T60" fmla="*/ 74 w 147"/>
                    <a:gd name="T61" fmla="*/ 24 h 82"/>
                    <a:gd name="T62" fmla="*/ 82 w 147"/>
                    <a:gd name="T63" fmla="*/ 23 h 82"/>
                    <a:gd name="T64" fmla="*/ 89 w 147"/>
                    <a:gd name="T65" fmla="*/ 19 h 82"/>
                    <a:gd name="T66" fmla="*/ 98 w 147"/>
                    <a:gd name="T67" fmla="*/ 17 h 82"/>
                    <a:gd name="T68" fmla="*/ 106 w 147"/>
                    <a:gd name="T69" fmla="*/ 15 h 82"/>
                    <a:gd name="T70" fmla="*/ 115 w 147"/>
                    <a:gd name="T71" fmla="*/ 12 h 82"/>
                    <a:gd name="T72" fmla="*/ 122 w 147"/>
                    <a:gd name="T73" fmla="*/ 9 h 82"/>
                    <a:gd name="T74" fmla="*/ 130 w 147"/>
                    <a:gd name="T75" fmla="*/ 5 h 82"/>
                    <a:gd name="T76" fmla="*/ 139 w 147"/>
                    <a:gd name="T77" fmla="*/ 2 h 82"/>
                    <a:gd name="T78" fmla="*/ 147 w 147"/>
                    <a:gd name="T79" fmla="*/ 0 h 82"/>
                    <a:gd name="T80" fmla="*/ 147 w 147"/>
                    <a:gd name="T8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82">
                      <a:moveTo>
                        <a:pt x="147" y="0"/>
                      </a:moveTo>
                      <a:lnTo>
                        <a:pt x="134" y="64"/>
                      </a:lnTo>
                      <a:lnTo>
                        <a:pt x="126" y="67"/>
                      </a:lnTo>
                      <a:lnTo>
                        <a:pt x="118" y="70"/>
                      </a:lnTo>
                      <a:lnTo>
                        <a:pt x="110" y="72"/>
                      </a:lnTo>
                      <a:lnTo>
                        <a:pt x="103" y="76"/>
                      </a:lnTo>
                      <a:lnTo>
                        <a:pt x="93" y="77"/>
                      </a:lnTo>
                      <a:lnTo>
                        <a:pt x="84" y="78"/>
                      </a:lnTo>
                      <a:lnTo>
                        <a:pt x="75" y="79"/>
                      </a:lnTo>
                      <a:lnTo>
                        <a:pt x="68" y="82"/>
                      </a:lnTo>
                      <a:lnTo>
                        <a:pt x="58" y="82"/>
                      </a:lnTo>
                      <a:lnTo>
                        <a:pt x="49" y="82"/>
                      </a:lnTo>
                      <a:lnTo>
                        <a:pt x="41" y="80"/>
                      </a:lnTo>
                      <a:lnTo>
                        <a:pt x="34" y="80"/>
                      </a:lnTo>
                      <a:lnTo>
                        <a:pt x="27" y="78"/>
                      </a:lnTo>
                      <a:lnTo>
                        <a:pt x="19" y="77"/>
                      </a:lnTo>
                      <a:lnTo>
                        <a:pt x="13" y="75"/>
                      </a:lnTo>
                      <a:lnTo>
                        <a:pt x="10" y="72"/>
                      </a:lnTo>
                      <a:lnTo>
                        <a:pt x="1" y="60"/>
                      </a:lnTo>
                      <a:lnTo>
                        <a:pt x="0" y="49"/>
                      </a:lnTo>
                      <a:lnTo>
                        <a:pt x="1" y="43"/>
                      </a:lnTo>
                      <a:lnTo>
                        <a:pt x="6" y="40"/>
                      </a:lnTo>
                      <a:lnTo>
                        <a:pt x="11" y="37"/>
                      </a:lnTo>
                      <a:lnTo>
                        <a:pt x="18" y="35"/>
                      </a:lnTo>
                      <a:lnTo>
                        <a:pt x="25" y="33"/>
                      </a:lnTo>
                      <a:lnTo>
                        <a:pt x="34" y="33"/>
                      </a:lnTo>
                      <a:lnTo>
                        <a:pt x="41" y="31"/>
                      </a:lnTo>
                      <a:lnTo>
                        <a:pt x="49" y="31"/>
                      </a:lnTo>
                      <a:lnTo>
                        <a:pt x="57" y="28"/>
                      </a:lnTo>
                      <a:lnTo>
                        <a:pt x="65" y="26"/>
                      </a:lnTo>
                      <a:lnTo>
                        <a:pt x="74" y="24"/>
                      </a:lnTo>
                      <a:lnTo>
                        <a:pt x="82" y="23"/>
                      </a:lnTo>
                      <a:lnTo>
                        <a:pt x="89" y="19"/>
                      </a:lnTo>
                      <a:lnTo>
                        <a:pt x="98" y="17"/>
                      </a:lnTo>
                      <a:lnTo>
                        <a:pt x="106" y="15"/>
                      </a:lnTo>
                      <a:lnTo>
                        <a:pt x="115" y="12"/>
                      </a:lnTo>
                      <a:lnTo>
                        <a:pt x="122" y="9"/>
                      </a:lnTo>
                      <a:lnTo>
                        <a:pt x="130" y="5"/>
                      </a:lnTo>
                      <a:lnTo>
                        <a:pt x="139" y="2"/>
                      </a:lnTo>
                      <a:lnTo>
                        <a:pt x="147" y="0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474980" y="332105"/>
                  <a:ext cx="25400" cy="15875"/>
                </a:xfrm>
                <a:custGeom>
                  <a:avLst/>
                  <a:gdLst>
                    <a:gd name="T0" fmla="*/ 159 w 159"/>
                    <a:gd name="T1" fmla="*/ 21 h 76"/>
                    <a:gd name="T2" fmla="*/ 118 w 159"/>
                    <a:gd name="T3" fmla="*/ 76 h 76"/>
                    <a:gd name="T4" fmla="*/ 108 w 159"/>
                    <a:gd name="T5" fmla="*/ 74 h 76"/>
                    <a:gd name="T6" fmla="*/ 101 w 159"/>
                    <a:gd name="T7" fmla="*/ 74 h 76"/>
                    <a:gd name="T8" fmla="*/ 92 w 159"/>
                    <a:gd name="T9" fmla="*/ 73 h 76"/>
                    <a:gd name="T10" fmla="*/ 84 w 159"/>
                    <a:gd name="T11" fmla="*/ 72 h 76"/>
                    <a:gd name="T12" fmla="*/ 75 w 159"/>
                    <a:gd name="T13" fmla="*/ 70 h 76"/>
                    <a:gd name="T14" fmla="*/ 66 w 159"/>
                    <a:gd name="T15" fmla="*/ 69 h 76"/>
                    <a:gd name="T16" fmla="*/ 58 w 159"/>
                    <a:gd name="T17" fmla="*/ 65 h 76"/>
                    <a:gd name="T18" fmla="*/ 50 w 159"/>
                    <a:gd name="T19" fmla="*/ 63 h 76"/>
                    <a:gd name="T20" fmla="*/ 42 w 159"/>
                    <a:gd name="T21" fmla="*/ 58 h 76"/>
                    <a:gd name="T22" fmla="*/ 34 w 159"/>
                    <a:gd name="T23" fmla="*/ 55 h 76"/>
                    <a:gd name="T24" fmla="*/ 26 w 159"/>
                    <a:gd name="T25" fmla="*/ 51 h 76"/>
                    <a:gd name="T26" fmla="*/ 20 w 159"/>
                    <a:gd name="T27" fmla="*/ 48 h 76"/>
                    <a:gd name="T28" fmla="*/ 9 w 159"/>
                    <a:gd name="T29" fmla="*/ 39 h 76"/>
                    <a:gd name="T30" fmla="*/ 2 w 159"/>
                    <a:gd name="T31" fmla="*/ 31 h 76"/>
                    <a:gd name="T32" fmla="*/ 0 w 159"/>
                    <a:gd name="T33" fmla="*/ 23 h 76"/>
                    <a:gd name="T34" fmla="*/ 0 w 159"/>
                    <a:gd name="T35" fmla="*/ 17 h 76"/>
                    <a:gd name="T36" fmla="*/ 1 w 159"/>
                    <a:gd name="T37" fmla="*/ 10 h 76"/>
                    <a:gd name="T38" fmla="*/ 5 w 159"/>
                    <a:gd name="T39" fmla="*/ 6 h 76"/>
                    <a:gd name="T40" fmla="*/ 8 w 159"/>
                    <a:gd name="T41" fmla="*/ 2 h 76"/>
                    <a:gd name="T42" fmla="*/ 13 w 159"/>
                    <a:gd name="T43" fmla="*/ 0 h 76"/>
                    <a:gd name="T44" fmla="*/ 19 w 159"/>
                    <a:gd name="T45" fmla="*/ 0 h 76"/>
                    <a:gd name="T46" fmla="*/ 28 w 159"/>
                    <a:gd name="T47" fmla="*/ 1 h 76"/>
                    <a:gd name="T48" fmla="*/ 35 w 159"/>
                    <a:gd name="T49" fmla="*/ 3 h 76"/>
                    <a:gd name="T50" fmla="*/ 42 w 159"/>
                    <a:gd name="T51" fmla="*/ 5 h 76"/>
                    <a:gd name="T52" fmla="*/ 49 w 159"/>
                    <a:gd name="T53" fmla="*/ 8 h 76"/>
                    <a:gd name="T54" fmla="*/ 58 w 159"/>
                    <a:gd name="T55" fmla="*/ 10 h 76"/>
                    <a:gd name="T56" fmla="*/ 65 w 159"/>
                    <a:gd name="T57" fmla="*/ 11 h 76"/>
                    <a:gd name="T58" fmla="*/ 73 w 159"/>
                    <a:gd name="T59" fmla="*/ 13 h 76"/>
                    <a:gd name="T60" fmla="*/ 82 w 159"/>
                    <a:gd name="T61" fmla="*/ 15 h 76"/>
                    <a:gd name="T62" fmla="*/ 90 w 159"/>
                    <a:gd name="T63" fmla="*/ 17 h 76"/>
                    <a:gd name="T64" fmla="*/ 98 w 159"/>
                    <a:gd name="T65" fmla="*/ 17 h 76"/>
                    <a:gd name="T66" fmla="*/ 106 w 159"/>
                    <a:gd name="T67" fmla="*/ 18 h 76"/>
                    <a:gd name="T68" fmla="*/ 114 w 159"/>
                    <a:gd name="T69" fmla="*/ 19 h 76"/>
                    <a:gd name="T70" fmla="*/ 123 w 159"/>
                    <a:gd name="T71" fmla="*/ 20 h 76"/>
                    <a:gd name="T72" fmla="*/ 131 w 159"/>
                    <a:gd name="T73" fmla="*/ 20 h 76"/>
                    <a:gd name="T74" fmla="*/ 141 w 159"/>
                    <a:gd name="T75" fmla="*/ 20 h 76"/>
                    <a:gd name="T76" fmla="*/ 149 w 159"/>
                    <a:gd name="T77" fmla="*/ 20 h 76"/>
                    <a:gd name="T78" fmla="*/ 159 w 159"/>
                    <a:gd name="T79" fmla="*/ 21 h 76"/>
                    <a:gd name="T80" fmla="*/ 159 w 159"/>
                    <a:gd name="T81" fmla="*/ 2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9" h="76">
                      <a:moveTo>
                        <a:pt x="159" y="21"/>
                      </a:moveTo>
                      <a:lnTo>
                        <a:pt x="118" y="76"/>
                      </a:lnTo>
                      <a:lnTo>
                        <a:pt x="108" y="74"/>
                      </a:lnTo>
                      <a:lnTo>
                        <a:pt x="101" y="74"/>
                      </a:lnTo>
                      <a:lnTo>
                        <a:pt x="92" y="73"/>
                      </a:lnTo>
                      <a:lnTo>
                        <a:pt x="84" y="72"/>
                      </a:lnTo>
                      <a:lnTo>
                        <a:pt x="75" y="70"/>
                      </a:lnTo>
                      <a:lnTo>
                        <a:pt x="66" y="69"/>
                      </a:lnTo>
                      <a:lnTo>
                        <a:pt x="58" y="65"/>
                      </a:lnTo>
                      <a:lnTo>
                        <a:pt x="50" y="63"/>
                      </a:lnTo>
                      <a:lnTo>
                        <a:pt x="42" y="58"/>
                      </a:lnTo>
                      <a:lnTo>
                        <a:pt x="34" y="55"/>
                      </a:lnTo>
                      <a:lnTo>
                        <a:pt x="26" y="51"/>
                      </a:lnTo>
                      <a:lnTo>
                        <a:pt x="20" y="48"/>
                      </a:lnTo>
                      <a:lnTo>
                        <a:pt x="9" y="39"/>
                      </a:lnTo>
                      <a:lnTo>
                        <a:pt x="2" y="31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5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2" y="5"/>
                      </a:lnTo>
                      <a:lnTo>
                        <a:pt x="49" y="8"/>
                      </a:lnTo>
                      <a:lnTo>
                        <a:pt x="58" y="10"/>
                      </a:lnTo>
                      <a:lnTo>
                        <a:pt x="65" y="11"/>
                      </a:lnTo>
                      <a:lnTo>
                        <a:pt x="73" y="13"/>
                      </a:lnTo>
                      <a:lnTo>
                        <a:pt x="82" y="15"/>
                      </a:lnTo>
                      <a:lnTo>
                        <a:pt x="90" y="17"/>
                      </a:lnTo>
                      <a:lnTo>
                        <a:pt x="98" y="17"/>
                      </a:lnTo>
                      <a:lnTo>
                        <a:pt x="106" y="18"/>
                      </a:lnTo>
                      <a:lnTo>
                        <a:pt x="114" y="19"/>
                      </a:lnTo>
                      <a:lnTo>
                        <a:pt x="123" y="20"/>
                      </a:lnTo>
                      <a:lnTo>
                        <a:pt x="131" y="20"/>
                      </a:lnTo>
                      <a:lnTo>
                        <a:pt x="141" y="20"/>
                      </a:lnTo>
                      <a:lnTo>
                        <a:pt x="149" y="20"/>
                      </a:lnTo>
                      <a:lnTo>
                        <a:pt x="159" y="21"/>
                      </a:lnTo>
                      <a:lnTo>
                        <a:pt x="15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3" name="正方形/長方形 32"/>
            <p:cNvSpPr/>
            <p:nvPr/>
          </p:nvSpPr>
          <p:spPr>
            <a:xfrm>
              <a:off x="5567262" y="2140509"/>
              <a:ext cx="1976848" cy="303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解体・保管・　精肉</a:t>
              </a:r>
            </a:p>
          </p:txBody>
        </p:sp>
        <p:sp>
          <p:nvSpPr>
            <p:cNvPr id="26" name="ストライプ矢印 25"/>
            <p:cNvSpPr/>
            <p:nvPr/>
          </p:nvSpPr>
          <p:spPr>
            <a:xfrm>
              <a:off x="5528214" y="3052116"/>
              <a:ext cx="817982" cy="493878"/>
            </a:xfrm>
            <a:prstGeom prst="strip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50" name="雲形吹き出し 49"/>
          <p:cNvSpPr/>
          <p:nvPr/>
        </p:nvSpPr>
        <p:spPr>
          <a:xfrm>
            <a:off x="6098415" y="1690567"/>
            <a:ext cx="882384" cy="536888"/>
          </a:xfrm>
          <a:prstGeom prst="cloudCallout">
            <a:avLst>
              <a:gd name="adj1" fmla="val -35031"/>
              <a:gd name="adj2" fmla="val 9735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</a:t>
            </a:r>
            <a:r>
              <a:rPr lang="en-US" altLang="ja-JP" sz="1400" dirty="0">
                <a:solidFill>
                  <a:sysClr val="windowText" lastClr="000000"/>
                </a:solidFill>
              </a:rPr>
              <a:t>2</a:t>
            </a:r>
            <a:endParaRPr lang="ja-JP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16556" y="-34952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②　</a:t>
            </a:r>
            <a:r>
              <a:rPr lang="ja-JP" altLang="ja-JP" sz="2400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食材</a:t>
            </a:r>
            <a:r>
              <a:rPr lang="ja-JP" altLang="en-US" sz="2400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（肉類）と　ＣＯ</a:t>
            </a:r>
            <a:r>
              <a:rPr lang="ja-JP" altLang="en-US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２　</a:t>
            </a:r>
            <a:r>
              <a:rPr lang="ja-JP" altLang="en-US" sz="2400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の関係</a:t>
            </a:r>
            <a:endParaRPr lang="en-US" altLang="ja-JP" dirty="0">
              <a:ea typeface="HG創英角ﾎﾟｯﾌﾟ体" panose="040B0A09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161008" y="2320232"/>
            <a:ext cx="3636853" cy="3278277"/>
            <a:chOff x="161006" y="2320230"/>
            <a:chExt cx="3636853" cy="327827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61006" y="2320230"/>
              <a:ext cx="3123606" cy="3278277"/>
              <a:chOff x="161006" y="2320230"/>
              <a:chExt cx="3123606" cy="3278277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161006" y="2506289"/>
                <a:ext cx="1334637" cy="26878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えさを作る</a:t>
                </a:r>
              </a:p>
            </p:txBody>
          </p:sp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72" y="4273173"/>
                <a:ext cx="878061" cy="581716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018" y="2850875"/>
                <a:ext cx="874171" cy="653057"/>
              </a:xfrm>
              <a:prstGeom prst="rect">
                <a:avLst/>
              </a:prstGeom>
            </p:spPr>
          </p:pic>
          <p:pic>
            <p:nvPicPr>
              <p:cNvPr id="38" name="Picture 6" descr="MC900311912[1]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94211" y="2836326"/>
                <a:ext cx="1369175" cy="1127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正方形/長方形 38"/>
              <p:cNvSpPr/>
              <p:nvPr/>
            </p:nvSpPr>
            <p:spPr>
              <a:xfrm>
                <a:off x="1667041" y="3659664"/>
                <a:ext cx="1048897" cy="322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/>
                  <a:t>運ぶ</a:t>
                </a:r>
                <a:endParaRPr lang="en-US" altLang="ja-JP" dirty="0"/>
              </a:p>
            </p:txBody>
          </p:sp>
          <p:pic>
            <p:nvPicPr>
              <p:cNvPr id="40" name="Picture 26" descr="C:\Users\mizuno\AppData\Local\Microsoft\Windows\Temporary Internet Files\Content.IE5\5LHPQ0HH\MC900434820[1]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92528" y="4118403"/>
                <a:ext cx="908754" cy="899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雲形吹き出し 42"/>
              <p:cNvSpPr/>
              <p:nvPr/>
            </p:nvSpPr>
            <p:spPr>
              <a:xfrm>
                <a:off x="1231256" y="2320230"/>
                <a:ext cx="882384" cy="536888"/>
              </a:xfrm>
              <a:prstGeom prst="cloudCallout">
                <a:avLst>
                  <a:gd name="adj1" fmla="val -64259"/>
                  <a:gd name="adj2" fmla="val 54044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ysClr val="windowText" lastClr="000000"/>
                    </a:solidFill>
                  </a:rPr>
                  <a:t>CO</a:t>
                </a:r>
                <a:r>
                  <a:rPr lang="en-US" altLang="ja-JP" sz="1400" dirty="0">
                    <a:solidFill>
                      <a:sysClr val="windowText" lastClr="000000"/>
                    </a:solidFill>
                  </a:rPr>
                  <a:t>2</a:t>
                </a:r>
                <a:endParaRPr lang="ja-JP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雲形吹き出し 43"/>
              <p:cNvSpPr/>
              <p:nvPr/>
            </p:nvSpPr>
            <p:spPr>
              <a:xfrm>
                <a:off x="875362" y="5061619"/>
                <a:ext cx="882384" cy="536888"/>
              </a:xfrm>
              <a:prstGeom prst="cloudCallout">
                <a:avLst>
                  <a:gd name="adj1" fmla="val -30123"/>
                  <a:gd name="adj2" fmla="val -13029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ysClr val="windowText" lastClr="000000"/>
                    </a:solidFill>
                  </a:rPr>
                  <a:t>CO</a:t>
                </a:r>
                <a:r>
                  <a:rPr lang="en-US" altLang="ja-JP" sz="1400" dirty="0">
                    <a:solidFill>
                      <a:sysClr val="windowText" lastClr="000000"/>
                    </a:solidFill>
                  </a:rPr>
                  <a:t>2</a:t>
                </a:r>
                <a:endParaRPr lang="ja-JP" altLang="en-US" sz="14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雲形吹き出し 45"/>
              <p:cNvSpPr/>
              <p:nvPr/>
            </p:nvSpPr>
            <p:spPr>
              <a:xfrm>
                <a:off x="2402228" y="2529241"/>
                <a:ext cx="882384" cy="536888"/>
              </a:xfrm>
              <a:prstGeom prst="cloudCallout">
                <a:avLst>
                  <a:gd name="adj1" fmla="val -61019"/>
                  <a:gd name="adj2" fmla="val 62937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ysClr val="windowText" lastClr="000000"/>
                    </a:solidFill>
                  </a:rPr>
                  <a:t>CO</a:t>
                </a:r>
                <a:r>
                  <a:rPr lang="en-US" altLang="ja-JP" sz="1400" dirty="0">
                    <a:solidFill>
                      <a:sysClr val="windowText" lastClr="000000"/>
                    </a:solidFill>
                  </a:rPr>
                  <a:t>2</a:t>
                </a:r>
                <a:endParaRPr lang="ja-JP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雲形吹き出し 48"/>
              <p:cNvSpPr/>
              <p:nvPr/>
            </p:nvSpPr>
            <p:spPr>
              <a:xfrm>
                <a:off x="2334066" y="4097416"/>
                <a:ext cx="882384" cy="536888"/>
              </a:xfrm>
              <a:prstGeom prst="cloudCallout">
                <a:avLst>
                  <a:gd name="adj1" fmla="val -66697"/>
                  <a:gd name="adj2" fmla="val -56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>
                    <a:solidFill>
                      <a:sysClr val="windowText" lastClr="000000"/>
                    </a:solidFill>
                  </a:rPr>
                  <a:t>CO</a:t>
                </a:r>
                <a:r>
                  <a:rPr lang="en-US" altLang="ja-JP" sz="1400" dirty="0">
                    <a:solidFill>
                      <a:sysClr val="windowText" lastClr="000000"/>
                    </a:solidFill>
                  </a:rPr>
                  <a:t>2</a:t>
                </a:r>
                <a:endParaRPr lang="ja-JP" altLang="en-US" sz="14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" name="右矢印 51"/>
            <p:cNvSpPr/>
            <p:nvPr/>
          </p:nvSpPr>
          <p:spPr>
            <a:xfrm>
              <a:off x="2963386" y="3713481"/>
              <a:ext cx="834473" cy="40492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6865577" y="3607356"/>
            <a:ext cx="2197536" cy="3116936"/>
            <a:chOff x="6865577" y="3607356"/>
            <a:chExt cx="2197536" cy="3116936"/>
          </a:xfrm>
        </p:grpSpPr>
        <p:pic>
          <p:nvPicPr>
            <p:cNvPr id="35" name="Picture 26" descr="C:\Users\mizuno\AppData\Local\Microsoft\Windows\Temporary Internet Files\Content.IE5\5LHPQ0HH\MC900434820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4354" y="3607356"/>
              <a:ext cx="966090" cy="95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6" descr="http://ord.yahoo.co.jp/o/image/SIG=12a7o3g5q/EXP=1424417308;_ylc=X3IDMgRmc3QDMARpZHgDMARvaWQDQU5kOUdjUVljUVQ4cHJZMkZlYUdEOHA0MFNNTDU2U296T21ObFkzbmlQejliY0hMS3hNdkZGMzRrMzdfNEEEcAM0NEs1NDRPODQ0T1I0NE84SU9PRG51T0R2T09Dc2VPRGcuT0RpT09BZ09PQ3BPT0RxZU9DdWVPRGlBLS0EcG9zAzIyNwRzZWMDc2h3BHNsawNyaQ--/**http%3a/img.allabout.co.jp/gm/article/43744/super01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66" b="-256"/>
            <a:stretch/>
          </p:blipFill>
          <p:spPr bwMode="auto">
            <a:xfrm>
              <a:off x="6865577" y="4935897"/>
              <a:ext cx="1711511" cy="1513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http://ord.yahoo.co.jp/o/image/SIG=11uaaldn6/EXP=1424417331;_ylc=X3IDMgRmc3QDMARpZHgDMARvaWQDQU5kOUdjUzhCQ2YzakdGcV8zRWtROXNlTnRnVFNXU1BOYXZIR3lSV1hacU13V2hwWlNkdVZCYV9FandUdF81WQRwAzQ0SzU0NE84NDRPUjQ0TzhJT09EbnVPRHZPT0NzZU9EZy5PRGlPT0FnT09DcE9PRHFlT0N1ZU9EaUEtLQRwb3MDMjg4BHNlYwNzaHcEc2xrA3Jp/**http%3a/www.sgu.ac.jp/iec/images/ecoba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462" y="5390519"/>
              <a:ext cx="727651" cy="1333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右矢印 56"/>
            <p:cNvSpPr/>
            <p:nvPr/>
          </p:nvSpPr>
          <p:spPr>
            <a:xfrm rot="3668676">
              <a:off x="7015204" y="3882170"/>
              <a:ext cx="592844" cy="46880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239905" y="4556257"/>
              <a:ext cx="1048897" cy="322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運ぶ</a:t>
              </a:r>
              <a:endParaRPr lang="en-US" altLang="ja-JP" dirty="0"/>
            </a:p>
          </p:txBody>
        </p:sp>
      </p:grpSp>
      <p:sp>
        <p:nvSpPr>
          <p:cNvPr id="61" name="正方形/長方形 60"/>
          <p:cNvSpPr/>
          <p:nvPr/>
        </p:nvSpPr>
        <p:spPr>
          <a:xfrm>
            <a:off x="2902234" y="495392"/>
            <a:ext cx="2553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肉類と</a:t>
            </a:r>
            <a:r>
              <a:rPr lang="en-US" altLang="ja-JP" sz="1600" dirty="0">
                <a:latin typeface="+mn-ea"/>
                <a:cs typeface="Times New Roman" panose="02020603050405020304" pitchFamily="18" charset="0"/>
              </a:rPr>
              <a:t>CO</a:t>
            </a:r>
            <a:r>
              <a:rPr lang="en-US" altLang="ja-JP" sz="12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600" dirty="0">
                <a:latin typeface="+mn-ea"/>
                <a:cs typeface="Times New Roman" panose="02020603050405020304" pitchFamily="18" charset="0"/>
              </a:rPr>
              <a:t>の関係</a:t>
            </a:r>
            <a:endParaRPr lang="en-US" altLang="ja-JP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" y="2"/>
            <a:ext cx="1017265" cy="35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補足</a:t>
            </a:r>
          </a:p>
        </p:txBody>
      </p:sp>
      <p:sp>
        <p:nvSpPr>
          <p:cNvPr id="41" name="スライド番号プレースホルダー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02860" y="217136"/>
            <a:ext cx="8977081" cy="8871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　　　　　　　　　カレーとＣＯ</a:t>
            </a:r>
            <a:r>
              <a:rPr lang="ja-JP" altLang="en-US" sz="2700" dirty="0" smtClean="0"/>
              <a:t>２</a:t>
            </a:r>
            <a:r>
              <a:rPr lang="ja-JP" altLang="en-US" dirty="0" smtClean="0"/>
              <a:t>の関係</a:t>
            </a:r>
            <a:endParaRPr lang="en-US" altLang="ja-JP" dirty="0" smtClean="0"/>
          </a:p>
          <a:p>
            <a:r>
              <a:rPr lang="ja-JP" altLang="en-US" dirty="0" smtClean="0"/>
              <a:t>　　　　　        </a:t>
            </a:r>
            <a:r>
              <a:rPr lang="ja-JP" altLang="en-US" sz="2900" dirty="0" smtClean="0"/>
              <a:t>始めに「調理」から考えてゆきます</a:t>
            </a:r>
            <a:endParaRPr lang="ja-JP" altLang="en-US" sz="2900" dirty="0"/>
          </a:p>
        </p:txBody>
      </p:sp>
      <p:sp>
        <p:nvSpPr>
          <p:cNvPr id="5" name="角丸四角形 4"/>
          <p:cNvSpPr/>
          <p:nvPr/>
        </p:nvSpPr>
        <p:spPr>
          <a:xfrm>
            <a:off x="1896338" y="1104240"/>
            <a:ext cx="6747978" cy="5271152"/>
          </a:xfrm>
          <a:prstGeom prst="roundRect">
            <a:avLst>
              <a:gd name="adj" fmla="val 11116"/>
            </a:avLst>
          </a:prstGeom>
          <a:noFill/>
          <a:ln w="12700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 flipH="1">
            <a:off x="2360412" y="2044665"/>
            <a:ext cx="1484369" cy="1211205"/>
            <a:chOff x="6289203" y="944762"/>
            <a:chExt cx="2051492" cy="1607960"/>
          </a:xfrm>
        </p:grpSpPr>
        <p:pic>
          <p:nvPicPr>
            <p:cNvPr id="7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487" r="-2889" b="14257"/>
            <a:stretch/>
          </p:blipFill>
          <p:spPr bwMode="auto">
            <a:xfrm>
              <a:off x="6289203" y="1349800"/>
              <a:ext cx="2051492" cy="1202922"/>
            </a:xfrm>
            <a:prstGeom prst="rect">
              <a:avLst/>
            </a:prstGeom>
            <a:noFill/>
            <a:extLst/>
          </p:spPr>
        </p:pic>
        <p:sp>
          <p:nvSpPr>
            <p:cNvPr id="8" name="角丸四角形 7"/>
            <p:cNvSpPr/>
            <p:nvPr/>
          </p:nvSpPr>
          <p:spPr>
            <a:xfrm>
              <a:off x="6466187" y="944762"/>
              <a:ext cx="1527256" cy="3482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②炒める</a:t>
              </a:r>
              <a:endParaRPr kumimoji="1" lang="ja-JP" altLang="en-US" dirty="0"/>
            </a:p>
          </p:txBody>
        </p:sp>
      </p:grpSp>
      <p:pic>
        <p:nvPicPr>
          <p:cNvPr id="9" name="Picture 2" descr="http://ord.yahoo.co.jp/o/image/SIG=12r4kmloj/EXP=1416018017;_ylc=X3IDMgRmc3QDMARpZHgDMARvaWQDQU5kOUdjUUtLNmxXR05jSTVCTGhyRndQQzVDRGhxbkVjUjZLRFRGM2FSdkpIMjB1NlJiZlVUMXplb3FrVWZnBHADNTRLSzQ0R1BJT09DcE9PRHFlT0N1ZU9EaUEtLQRwb3MDMTQEc2VjA3NodwRzbGsDcmk-/**http%3a/www.ecome.jp/image/BFE6C8D3A5B8A5E3A1BCA5A4A5E9A5B9A5C8_s2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09" y="5213787"/>
            <a:ext cx="954705" cy="1022314"/>
          </a:xfrm>
          <a:prstGeom prst="rect">
            <a:avLst/>
          </a:prstGeom>
          <a:noFill/>
          <a:extLst/>
        </p:spPr>
      </p:pic>
      <p:sp>
        <p:nvSpPr>
          <p:cNvPr id="10" name="角丸四角形 9"/>
          <p:cNvSpPr/>
          <p:nvPr/>
        </p:nvSpPr>
        <p:spPr>
          <a:xfrm>
            <a:off x="2373233" y="4886472"/>
            <a:ext cx="1582135" cy="327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④ご飯を炊く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890035" y="2640509"/>
            <a:ext cx="1115724" cy="4304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/>
              <a:t>都市ガス</a:t>
            </a:r>
            <a:endParaRPr lang="en-US" altLang="ja-JP" dirty="0"/>
          </a:p>
        </p:txBody>
      </p:sp>
      <p:sp>
        <p:nvSpPr>
          <p:cNvPr id="12" name="角丸四角形 11"/>
          <p:cNvSpPr/>
          <p:nvPr/>
        </p:nvSpPr>
        <p:spPr>
          <a:xfrm>
            <a:off x="4878332" y="5383220"/>
            <a:ext cx="1290866" cy="3519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電気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2431859" y="1263652"/>
            <a:ext cx="3909870" cy="64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調理方法と必要な素材・燃料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（　</a:t>
            </a:r>
            <a:r>
              <a:rPr lang="ja-JP" altLang="en-US" sz="2000" b="1" dirty="0" smtClean="0"/>
              <a:t>Ａ</a:t>
            </a:r>
            <a:r>
              <a:rPr lang="ja-JP" altLang="en-US" b="1" dirty="0" smtClean="0"/>
              <a:t>さんの家での調理の例　）</a:t>
            </a:r>
            <a:endParaRPr lang="en-US" altLang="ja-JP" b="1" dirty="0" smtClean="0"/>
          </a:p>
        </p:txBody>
      </p:sp>
      <p:grpSp>
        <p:nvGrpSpPr>
          <p:cNvPr id="14" name="グループ化 13"/>
          <p:cNvGrpSpPr/>
          <p:nvPr/>
        </p:nvGrpSpPr>
        <p:grpSpPr>
          <a:xfrm flipH="1">
            <a:off x="4330020" y="3786521"/>
            <a:ext cx="826851" cy="912595"/>
            <a:chOff x="-1718865" y="1136077"/>
            <a:chExt cx="826851" cy="912595"/>
          </a:xfrm>
          <a:noFill/>
        </p:grpSpPr>
        <p:pic>
          <p:nvPicPr>
            <p:cNvPr id="15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" b="36095"/>
            <a:stretch/>
          </p:blipFill>
          <p:spPr bwMode="auto">
            <a:xfrm>
              <a:off x="-1718865" y="1136077"/>
              <a:ext cx="801510" cy="6632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9" t="72273" r="-1636" b="-1564"/>
            <a:stretch/>
          </p:blipFill>
          <p:spPr bwMode="auto">
            <a:xfrm>
              <a:off x="-1485404" y="1744679"/>
              <a:ext cx="593390" cy="3039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2421817" y="3589177"/>
            <a:ext cx="1387199" cy="1085838"/>
            <a:chOff x="5772939" y="2756419"/>
            <a:chExt cx="1683852" cy="144152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785205" y="2770468"/>
              <a:ext cx="1671586" cy="1427479"/>
              <a:chOff x="0" y="0"/>
              <a:chExt cx="1257300" cy="1085850"/>
            </a:xfrm>
          </p:grpSpPr>
          <p:pic>
            <p:nvPicPr>
              <p:cNvPr id="20" name="Picture 4" descr="http://ord.yahoo.co.jp/o/image/SIG=129tk04ia/EXP=1416018018;_ylc=X3IDMgRmc3QDMARpZHgDMARvaWQDQU5kOUdjVHpEcDIzR3otZFBrSEQ5NndRVnFOVVNBVVFVQ2xPdVEya3RxWGdlUE5CdGZ2S01pQTM2SlpQeWcEcAM1NEtLNDRHUElPT0NwT09EcWVPQ3VlT0RpQS0tBHBvcwMyNARzZWMDc2h3BHNsawNyaQ--/**https%3a/www.city.kitakyushu.lg.jp/files/000013380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57300" cy="1085850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21" name="平行四辺形 20"/>
              <p:cNvSpPr/>
              <p:nvPr/>
            </p:nvSpPr>
            <p:spPr>
              <a:xfrm>
                <a:off x="1009650" y="704850"/>
                <a:ext cx="180975" cy="346290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9" name="角丸四角形 18"/>
            <p:cNvSpPr/>
            <p:nvPr/>
          </p:nvSpPr>
          <p:spPr>
            <a:xfrm>
              <a:off x="5772939" y="2756419"/>
              <a:ext cx="1527256" cy="3482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③煮込む</a:t>
              </a:r>
              <a:endParaRPr kumimoji="1" lang="ja-JP" altLang="en-US" dirty="0"/>
            </a:p>
          </p:txBody>
        </p:sp>
      </p:grpSp>
      <p:sp>
        <p:nvSpPr>
          <p:cNvPr id="22" name="左矢印 21"/>
          <p:cNvSpPr/>
          <p:nvPr/>
        </p:nvSpPr>
        <p:spPr>
          <a:xfrm>
            <a:off x="3902630" y="2640509"/>
            <a:ext cx="929556" cy="19706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矢印 22"/>
          <p:cNvSpPr/>
          <p:nvPr/>
        </p:nvSpPr>
        <p:spPr>
          <a:xfrm rot="20160506">
            <a:off x="3842972" y="3230189"/>
            <a:ext cx="999984" cy="18154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左矢印 23"/>
          <p:cNvSpPr/>
          <p:nvPr/>
        </p:nvSpPr>
        <p:spPr>
          <a:xfrm rot="19753955">
            <a:off x="3721364" y="4925092"/>
            <a:ext cx="815458" cy="26844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矢印 24"/>
          <p:cNvSpPr/>
          <p:nvPr/>
        </p:nvSpPr>
        <p:spPr>
          <a:xfrm>
            <a:off x="3771671" y="3936507"/>
            <a:ext cx="815458" cy="26844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矢印 25"/>
          <p:cNvSpPr/>
          <p:nvPr/>
        </p:nvSpPr>
        <p:spPr>
          <a:xfrm>
            <a:off x="3750891" y="5435510"/>
            <a:ext cx="1027905" cy="26186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5097121" y="3884324"/>
            <a:ext cx="1072077" cy="3772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水道水</a:t>
            </a:r>
            <a:endParaRPr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164630" y="54626"/>
            <a:ext cx="1356341" cy="32502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2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2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２</a:t>
            </a:r>
            <a:endParaRPr lang="ja-JP" sz="12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028870" y="2734556"/>
            <a:ext cx="280655" cy="2475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219464" y="3957398"/>
            <a:ext cx="280655" cy="2475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244593" y="5383220"/>
            <a:ext cx="280655" cy="2475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6947303" y="1933565"/>
            <a:ext cx="1569660" cy="4317378"/>
            <a:chOff x="7273660" y="2292522"/>
            <a:chExt cx="1569660" cy="4317378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7273660" y="2292522"/>
              <a:ext cx="1569660" cy="4317378"/>
              <a:chOff x="7273660" y="2292522"/>
              <a:chExt cx="1569660" cy="4317378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 flipH="1">
                <a:off x="7273660" y="2309316"/>
                <a:ext cx="1569660" cy="4300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dirty="0" smtClean="0"/>
                  <a:t>ガス・水道・電気の中で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　を出すものは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どれでしょう？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を</a:t>
                </a:r>
                <a:r>
                  <a:rPr kumimoji="1" lang="ja-JP" altLang="en-US" dirty="0" smtClean="0"/>
                  <a:t>出すと思うものを　　黒くぬり　　　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　　</a:t>
                </a:r>
                <a:r>
                  <a:rPr kumimoji="1" lang="ja-JP" altLang="en-US" dirty="0" smtClean="0"/>
                  <a:t>ましょう。</a:t>
                </a:r>
                <a:endParaRPr kumimoji="1" lang="ja-JP" altLang="en-US" dirty="0"/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8285987" y="4497324"/>
                <a:ext cx="54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CO</a:t>
                </a:r>
                <a:r>
                  <a:rPr lang="en-US" altLang="ja-JP" sz="1400" dirty="0"/>
                  <a:t>2</a:t>
                </a:r>
                <a:endParaRPr lang="ja-JP" altLang="en-US" sz="1400" dirty="0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7508788" y="2292522"/>
                <a:ext cx="54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CO</a:t>
                </a:r>
                <a:r>
                  <a:rPr lang="en-US" altLang="ja-JP" sz="1400" dirty="0"/>
                  <a:t>2</a:t>
                </a:r>
                <a:endParaRPr lang="ja-JP" altLang="en-US" sz="1400" dirty="0"/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7639496" y="4704387"/>
              <a:ext cx="280655" cy="247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-28033" y="1489448"/>
            <a:ext cx="2077183" cy="3808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r>
              <a:rPr kumimoji="1" lang="ja-JP" altLang="en-US" dirty="0" smtClean="0"/>
              <a:t>食材の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下ごしらえする。</a:t>
            </a:r>
            <a:endParaRPr lang="en-US" altLang="ja-JP" dirty="0"/>
          </a:p>
          <a:p>
            <a:r>
              <a:rPr lang="ja-JP" altLang="en-US" dirty="0" smtClean="0"/>
              <a:t>包装をとる</a:t>
            </a:r>
            <a:endParaRPr lang="en-US" altLang="ja-JP" dirty="0" smtClean="0"/>
          </a:p>
          <a:p>
            <a:r>
              <a:rPr lang="ja-JP" altLang="en-US" dirty="0" smtClean="0"/>
              <a:t>具材を洗う</a:t>
            </a:r>
            <a:endParaRPr lang="en-US" altLang="ja-JP" dirty="0" smtClean="0"/>
          </a:p>
          <a:p>
            <a:r>
              <a:rPr lang="ja-JP" altLang="en-US" dirty="0" smtClean="0"/>
              <a:t>切り分ける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野菜くずを捨てる</a:t>
            </a:r>
            <a:endParaRPr kumimoji="1" lang="en-US" altLang="ja-JP" dirty="0" smtClean="0"/>
          </a:p>
          <a:p>
            <a:r>
              <a:rPr lang="ja-JP" altLang="en-US" dirty="0" smtClean="0"/>
              <a:t>（これらの作業も調理の一部）</a:t>
            </a:r>
            <a:endParaRPr kumimoji="1" lang="ja-JP" altLang="en-US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90423" y="3393690"/>
            <a:ext cx="1202232" cy="834127"/>
            <a:chOff x="4065869" y="2370714"/>
            <a:chExt cx="1119298" cy="834127"/>
          </a:xfrm>
        </p:grpSpPr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869" y="2370714"/>
              <a:ext cx="1119298" cy="834127"/>
            </a:xfrm>
            <a:prstGeom prst="rect">
              <a:avLst/>
            </a:prstGeom>
          </p:spPr>
        </p:pic>
        <p:sp>
          <p:nvSpPr>
            <p:cNvPr id="48" name="雲 47"/>
            <p:cNvSpPr/>
            <p:nvPr/>
          </p:nvSpPr>
          <p:spPr>
            <a:xfrm>
              <a:off x="4348603" y="2506216"/>
              <a:ext cx="553830" cy="333548"/>
            </a:xfrm>
            <a:prstGeom prst="cloud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動作設定ボタン: 情報 40">
            <a:hlinkClick r:id="rId9" action="ppaction://hlinksldjump" highlightClick="1"/>
          </p:cNvPr>
          <p:cNvSpPr/>
          <p:nvPr/>
        </p:nvSpPr>
        <p:spPr>
          <a:xfrm>
            <a:off x="8644316" y="6398897"/>
            <a:ext cx="499684" cy="459103"/>
          </a:xfrm>
          <a:prstGeom prst="actionButtonInform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8128000" y="6422402"/>
            <a:ext cx="516316" cy="3762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答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3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1668446" y="95152"/>
            <a:ext cx="6112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③　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食材（加工品）と　ＣＯ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２</a:t>
            </a:r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の関係</a:t>
            </a:r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dirty="0"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</a:t>
            </a:r>
            <a:endParaRPr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4057798" y="4266236"/>
            <a:ext cx="4225440" cy="2438565"/>
            <a:chOff x="4580575" y="2598625"/>
            <a:chExt cx="4450760" cy="3830746"/>
          </a:xfrm>
        </p:grpSpPr>
        <p:pic>
          <p:nvPicPr>
            <p:cNvPr id="2058" name="Picture 10" descr="http://ord.yahoo.co.jp/o/image/SIG=11uaaldn6/EXP=1424417331;_ylc=X3IDMgRmc3QDMARpZHgDMARvaWQDQU5kOUdjUzhCQ2YzakdGcV8zRWtROXNlTnRnVFNXU1BOYXZIR3lSV1hacU13V2hwWlNkdVZCYV9FandUdF81WQRwAzQ0SzU0NE84NDRPUjQ0TzhJT09EbnVPRHZPT0NzZU9EZy5PRGlPT0FnT09DcE9PRHFlT0N1ZU9EaUEtLQRwb3MDMjg4BHNlYwNzaHcEc2xrA3Jp/**http%3a/www.sgu.ac.jp/iec/images/ecoba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173" y="5191810"/>
              <a:ext cx="675162" cy="1237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4580575" y="2598625"/>
              <a:ext cx="3922019" cy="3437479"/>
              <a:chOff x="4515148" y="2336852"/>
              <a:chExt cx="3922019" cy="3437479"/>
            </a:xfrm>
          </p:grpSpPr>
          <p:pic>
            <p:nvPicPr>
              <p:cNvPr id="42" name="Picture 26" descr="C:\Users\mizuno\AppData\Local\Microsoft\Windows\Temporary Internet Files\Content.IE5\5LHPQ0HH\MC900434820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079138" y="3727834"/>
                <a:ext cx="1357426" cy="1344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16" descr="http://ord.yahoo.co.jp/o/image/SIG=12a7o3g5q/EXP=1424417308;_ylc=X3IDMgRmc3QDMARpZHgDMARvaWQDQU5kOUdjUVljUVQ4cHJZMkZlYUdEOHA0MFNNTDU2U296T21ObFkzbmlQejliY0hMS3hNdkZGMzRrMzdfNEEEcAM0NEs1NDRPODQ0T1I0NE84SU9PRG51T0R2T09Dc2VPRGcuT0RpT09BZ09PQ3BPT0RxZU9DdWVPRGlBLS0EcG9zAzIyNwRzZWMDc2h3BHNsawNyaQ--/**http%3a/img.allabout.co.jp/gm/article/43744/super01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966" b="-256"/>
              <a:stretch/>
            </p:blipFill>
            <p:spPr bwMode="auto">
              <a:xfrm>
                <a:off x="6942679" y="4452829"/>
                <a:ext cx="1494488" cy="1321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正方形/長方形 66"/>
              <p:cNvSpPr/>
              <p:nvPr/>
            </p:nvSpPr>
            <p:spPr>
              <a:xfrm>
                <a:off x="4908829" y="3183904"/>
                <a:ext cx="676046" cy="580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運ぶ</a:t>
                </a:r>
                <a:endParaRPr lang="en-US" altLang="ja-JP" dirty="0">
                  <a:ea typeface="HG創英角ﾎﾟｯﾌﾟ体" panose="040B0A09000000000000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右矢印 68"/>
              <p:cNvSpPr/>
              <p:nvPr/>
            </p:nvSpPr>
            <p:spPr>
              <a:xfrm rot="4294748">
                <a:off x="4032094" y="2819906"/>
                <a:ext cx="1337695" cy="371588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72" name="右矢印 71"/>
              <p:cNvSpPr/>
              <p:nvPr/>
            </p:nvSpPr>
            <p:spPr>
              <a:xfrm rot="2273304">
                <a:off x="6325060" y="4992019"/>
                <a:ext cx="648017" cy="238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30" name="グループ化 29"/>
          <p:cNvGrpSpPr/>
          <p:nvPr/>
        </p:nvGrpSpPr>
        <p:grpSpPr>
          <a:xfrm>
            <a:off x="222739" y="1060965"/>
            <a:ext cx="5005922" cy="3234389"/>
            <a:chOff x="4042898" y="602295"/>
            <a:chExt cx="4270127" cy="2287427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4458242" y="701012"/>
              <a:ext cx="3318997" cy="1408422"/>
              <a:chOff x="149483" y="712068"/>
              <a:chExt cx="1857239" cy="1408422"/>
            </a:xfrm>
          </p:grpSpPr>
          <p:pic>
            <p:nvPicPr>
              <p:cNvPr id="2066" name="Picture 18" descr="http://ord.yahoo.co.jp/o/image/SIG=12mgtn6r1/EXP=1424417690;_ylc=X3IDMgRmc3QDMARpZHgDMARvaWQDQU5kOUdjU3BaTG10NUNQeTdHVG91aTlqemF6ZFY2Qi12SlF1RWQ2eHVKRlY4OVg0NUlvVE9SWWktZWxuZlk5SQRwAzZhT2Y1Wk9CNWJlbDVhQzBJT09DcE9PRHFlT0N1ZU9EaUEtLQRwb3MDOQRzZWMDc2h3BHNsawNyaQ--/**http%3a/www.pref.osaka.lg.jp/attach/8682/00041272/koujyukengaku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0" r="38822" b="40155"/>
              <a:stretch/>
            </p:blipFill>
            <p:spPr bwMode="auto">
              <a:xfrm>
                <a:off x="149483" y="712068"/>
                <a:ext cx="1857239" cy="1408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853395" y="1365768"/>
                <a:ext cx="1079832" cy="4473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>
                    <a:solidFill>
                      <a:sysClr val="windowText" lastClr="000000"/>
                    </a:solidFill>
                  </a:rPr>
                  <a:t>食品工場</a:t>
                </a:r>
              </a:p>
            </p:txBody>
          </p:sp>
        </p:grpSp>
        <p:sp>
          <p:nvSpPr>
            <p:cNvPr id="59" name="正方形/長方形 58"/>
            <p:cNvSpPr/>
            <p:nvPr/>
          </p:nvSpPr>
          <p:spPr>
            <a:xfrm>
              <a:off x="5729048" y="2389951"/>
              <a:ext cx="847446" cy="2611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anchor="ctr" anchorCtr="0">
              <a:spAutoFit/>
            </a:bodyPr>
            <a:lstStyle/>
            <a:p>
              <a:r>
                <a:rPr lang="ja-JP" altLang="en-US" dirty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　作る</a:t>
              </a:r>
              <a:endParaRPr lang="en-US" altLang="ja-JP" dirty="0">
                <a:ea typeface="HG創英角ﾎﾟｯﾌﾟ体" panose="040B0A09000000000000" pitchFamily="49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6310155" y="2055382"/>
              <a:ext cx="1335744" cy="834340"/>
              <a:chOff x="-59632" y="-1"/>
              <a:chExt cx="2186826" cy="967023"/>
            </a:xfrm>
          </p:grpSpPr>
          <p:sp>
            <p:nvSpPr>
              <p:cNvPr id="5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-59632" y="-1"/>
                <a:ext cx="2186826" cy="305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defRPr/>
                </a:pPr>
                <a:r>
                  <a:rPr kumimoji="0" lang="ja-JP" altLang="en-US" sz="1400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カレーのルー</a:t>
                </a:r>
                <a:endParaRPr kumimoji="0" lang="ja-JP" altLang="en-US" sz="14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0" y="0"/>
                <a:ext cx="1349352" cy="967022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</a:endParaRPr>
              </a:p>
            </p:txBody>
          </p:sp>
          <p:pic>
            <p:nvPicPr>
              <p:cNvPr id="50" name="Picture 2" descr="http://ord.yahoo.co.jp/o/image/SIG=1394glm75/EXP=1415952016;_ylc=X3IDMgRmc3QDMARpZHgDMARvaWQDQU5kOUdjUVNHcHNROTZhZmZxSm1oM1F6YUoyZ0IyRGdjbkdrbkFHR2ZQQm84aUR3eVh2a2FnVTZjVDVFbXcEcAM0NEtyNDRPczQ0TzhJT09EcS5PRHZBLS0EcG9zAzcEc2VjA3NodwRzbGsDcmk-/**http%3a/www.cocohome.net/diary-detail-192837/cl_img/diary_img_1/diary_459_192837_1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40" y="271205"/>
                <a:ext cx="1470303" cy="64932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806" y="1931975"/>
              <a:ext cx="933445" cy="824691"/>
            </a:xfrm>
            <a:prstGeom prst="rect">
              <a:avLst/>
            </a:prstGeom>
          </p:spPr>
        </p:pic>
        <p:sp>
          <p:nvSpPr>
            <p:cNvPr id="71" name="正方形/長方形 70"/>
            <p:cNvSpPr/>
            <p:nvPr/>
          </p:nvSpPr>
          <p:spPr>
            <a:xfrm>
              <a:off x="4859191" y="1588230"/>
              <a:ext cx="1035809" cy="217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anchor="ctr" anchorCtr="0">
              <a:spAutoFit/>
            </a:bodyPr>
            <a:lstStyle/>
            <a:p>
              <a:pPr algn="ctr"/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食用油</a:t>
              </a:r>
              <a:endPara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042898" y="602295"/>
              <a:ext cx="4270127" cy="222926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5" name="雲形吹き出し 64"/>
          <p:cNvSpPr/>
          <p:nvPr/>
        </p:nvSpPr>
        <p:spPr>
          <a:xfrm>
            <a:off x="5659410" y="4629423"/>
            <a:ext cx="882384" cy="587158"/>
          </a:xfrm>
          <a:prstGeom prst="cloudCallout">
            <a:avLst>
              <a:gd name="adj1" fmla="val -64259"/>
              <a:gd name="adj2" fmla="val 5404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7" name="雲形吹き出し 76"/>
          <p:cNvSpPr/>
          <p:nvPr/>
        </p:nvSpPr>
        <p:spPr>
          <a:xfrm>
            <a:off x="3570726" y="833223"/>
            <a:ext cx="882384" cy="536888"/>
          </a:xfrm>
          <a:prstGeom prst="cloudCallout">
            <a:avLst>
              <a:gd name="adj1" fmla="val -33736"/>
              <a:gd name="adj2" fmla="val 8662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CO2</a:t>
            </a:r>
            <a:endParaRPr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218057" y="1685620"/>
            <a:ext cx="402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カレーのルーや食用油は作るとき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食品工場でこれらの製品を作るための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「製造機」を動かすため電気を使います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290944" y="3574763"/>
            <a:ext cx="3470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これらの食材は、トラックなどで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店に運ばれます。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" y="2"/>
            <a:ext cx="1017265" cy="359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補足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36775"/>
          </a:xfrm>
        </p:spPr>
        <p:txBody>
          <a:bodyPr/>
          <a:lstStyle/>
          <a:p>
            <a:pPr lvl="0"/>
            <a:r>
              <a:rPr lang="ja-JP" altLang="ja-JP" dirty="0"/>
              <a:t>この教材は、独立行政法人再生保全機構地球環境基金、の助成を受けて作成しました。</a:t>
            </a:r>
          </a:p>
          <a:p>
            <a:r>
              <a:rPr lang="ja-JP" altLang="ja-JP" dirty="0" smtClean="0"/>
              <a:t>この</a:t>
            </a:r>
            <a:r>
              <a:rPr lang="ja-JP" altLang="ja-JP" dirty="0"/>
              <a:t>教材の掲載内容の</a:t>
            </a:r>
            <a:r>
              <a:rPr lang="en-US" altLang="ja-JP" dirty="0"/>
              <a:t>1</a:t>
            </a:r>
            <a:r>
              <a:rPr lang="ja-JP" altLang="ja-JP" dirty="0"/>
              <a:t>部は「プラットフォーム化を目指した日常行動に関わる</a:t>
            </a:r>
            <a:r>
              <a:rPr lang="en-US" altLang="ja-JP" dirty="0"/>
              <a:t>LCA</a:t>
            </a:r>
            <a:r>
              <a:rPr lang="ja-JP" altLang="ja-JP" dirty="0"/>
              <a:t>データの整備と教材開発（環境省環境研究総合推進費</a:t>
            </a:r>
            <a:r>
              <a:rPr lang="en-US" altLang="ja-JP" dirty="0"/>
              <a:t>H25-27</a:t>
            </a:r>
            <a:r>
              <a:rPr lang="ja-JP" altLang="ja-JP" dirty="0"/>
              <a:t>）」により（一社）未踏科学技術協会が作成したものです。深謝申し上げます。</a:t>
            </a:r>
          </a:p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/>
          <p:cNvSpPr/>
          <p:nvPr/>
        </p:nvSpPr>
        <p:spPr>
          <a:xfrm>
            <a:off x="4853" y="558908"/>
            <a:ext cx="9139147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effectLst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24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次に、食材の</a:t>
            </a:r>
            <a:r>
              <a:rPr lang="en-US" altLang="ja-JP" sz="24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CO</a:t>
            </a:r>
            <a:r>
              <a:rPr lang="en-US" altLang="ja-JP" sz="20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について考えます</a:t>
            </a:r>
            <a:endParaRPr lang="en-US" altLang="ja-JP" sz="3200" dirty="0" smtClean="0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254119" y="3433653"/>
            <a:ext cx="1879861" cy="1338607"/>
            <a:chOff x="73540" y="-95011"/>
            <a:chExt cx="1571041" cy="1176803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247650" y="-95011"/>
              <a:ext cx="1396931" cy="1123711"/>
              <a:chOff x="0" y="-180736"/>
              <a:chExt cx="1396931" cy="1123711"/>
            </a:xfrm>
          </p:grpSpPr>
          <p:pic>
            <p:nvPicPr>
              <p:cNvPr id="56" name="図 55" descr="C:\Users\mizuno\AppData\Local\Microsoft\Windows\Temporary Internet Files\Content.IE5\1O45EYCJ\MC900112420[1]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675"/>
                <a:ext cx="1095375" cy="876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5526" y="-180736"/>
                <a:ext cx="1251405" cy="39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ジャガイモ</a:t>
                </a:r>
                <a:endParaRPr kumimoji="0" lang="ja-JP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円/楕円 54"/>
            <p:cNvSpPr/>
            <p:nvPr/>
          </p:nvSpPr>
          <p:spPr>
            <a:xfrm>
              <a:off x="73540" y="-80258"/>
              <a:ext cx="1562100" cy="1162050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308112" y="3305610"/>
            <a:ext cx="1856472" cy="1540010"/>
            <a:chOff x="0" y="47625"/>
            <a:chExt cx="1619250" cy="100012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04800" y="112162"/>
              <a:ext cx="941069" cy="907013"/>
              <a:chOff x="0" y="112162"/>
              <a:chExt cx="941069" cy="907013"/>
            </a:xfrm>
          </p:grpSpPr>
          <p:pic>
            <p:nvPicPr>
              <p:cNvPr id="52" name="図 51" descr="C:\Users\mizuno\AppData\Local\Microsoft\Windows\Temporary Internet Files\Content.IE5\6CACFRLR\MC900112836[1]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2425"/>
                <a:ext cx="923925" cy="666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8255" y="112162"/>
                <a:ext cx="892814" cy="2718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玉ねぎ</a:t>
                </a:r>
                <a:endParaRPr kumimoji="0" lang="ja-JP" altLang="en-US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円/楕円 50"/>
            <p:cNvSpPr/>
            <p:nvPr/>
          </p:nvSpPr>
          <p:spPr>
            <a:xfrm>
              <a:off x="0" y="47625"/>
              <a:ext cx="1619250" cy="1000125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251703" y="1896997"/>
            <a:ext cx="1809861" cy="1215323"/>
            <a:chOff x="31460" y="-90173"/>
            <a:chExt cx="1809750" cy="1352549"/>
          </a:xfrm>
        </p:grpSpPr>
        <p:pic>
          <p:nvPicPr>
            <p:cNvPr id="19" name="図 18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2" y="606881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円/楕円 19"/>
            <p:cNvSpPr/>
            <p:nvPr/>
          </p:nvSpPr>
          <p:spPr>
            <a:xfrm>
              <a:off x="31460" y="-90173"/>
              <a:ext cx="1809750" cy="1352549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  <p:sp>
          <p:nvSpPr>
            <p:cNvPr id="21" name="テキスト ボックス 2"/>
            <p:cNvSpPr txBox="1">
              <a:spLocks noChangeArrowheads="1"/>
            </p:cNvSpPr>
            <p:nvPr/>
          </p:nvSpPr>
          <p:spPr bwMode="auto">
            <a:xfrm>
              <a:off x="598478" y="38888"/>
              <a:ext cx="438260" cy="55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肉</a:t>
              </a:r>
              <a:endPara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2" name="図 21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67366">
              <a:off x="152400" y="238125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図 22" descr="C:\Users\mizuno\AppData\Local\Microsoft\Windows\Temporary Internet Files\Content.IE5\UZIF53DM\MC900089938[1].wm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74893">
              <a:off x="846459" y="414986"/>
              <a:ext cx="539115" cy="571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グループ化 23"/>
            <p:cNvGrpSpPr/>
            <p:nvPr/>
          </p:nvGrpSpPr>
          <p:grpSpPr>
            <a:xfrm rot="8043522">
              <a:off x="1354324" y="406917"/>
              <a:ext cx="380136" cy="307780"/>
              <a:chOff x="-218484" y="64135"/>
              <a:chExt cx="738549" cy="403860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-218484" y="84456"/>
                <a:ext cx="687117" cy="377648"/>
              </a:xfrm>
              <a:custGeom>
                <a:avLst/>
                <a:gdLst>
                  <a:gd name="T0" fmla="*/ 0 w 2939"/>
                  <a:gd name="T1" fmla="*/ 608 h 1443"/>
                  <a:gd name="T2" fmla="*/ 197 w 2939"/>
                  <a:gd name="T3" fmla="*/ 383 h 1443"/>
                  <a:gd name="T4" fmla="*/ 533 w 2939"/>
                  <a:gd name="T5" fmla="*/ 240 h 1443"/>
                  <a:gd name="T6" fmla="*/ 887 w 2939"/>
                  <a:gd name="T7" fmla="*/ 8 h 1443"/>
                  <a:gd name="T8" fmla="*/ 1131 w 2939"/>
                  <a:gd name="T9" fmla="*/ 0 h 1443"/>
                  <a:gd name="T10" fmla="*/ 1513 w 2939"/>
                  <a:gd name="T11" fmla="*/ 48 h 1443"/>
                  <a:gd name="T12" fmla="*/ 1934 w 2939"/>
                  <a:gd name="T13" fmla="*/ 45 h 1443"/>
                  <a:gd name="T14" fmla="*/ 2636 w 2939"/>
                  <a:gd name="T15" fmla="*/ 372 h 1443"/>
                  <a:gd name="T16" fmla="*/ 2900 w 2939"/>
                  <a:gd name="T17" fmla="*/ 621 h 1443"/>
                  <a:gd name="T18" fmla="*/ 2939 w 2939"/>
                  <a:gd name="T19" fmla="*/ 881 h 1443"/>
                  <a:gd name="T20" fmla="*/ 1073 w 2939"/>
                  <a:gd name="T21" fmla="*/ 1443 h 1443"/>
                  <a:gd name="T22" fmla="*/ 854 w 2939"/>
                  <a:gd name="T23" fmla="*/ 1407 h 1443"/>
                  <a:gd name="T24" fmla="*/ 0 w 2939"/>
                  <a:gd name="T25" fmla="*/ 608 h 1443"/>
                  <a:gd name="T26" fmla="*/ 0 w 2939"/>
                  <a:gd name="T27" fmla="*/ 608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39" h="1443">
                    <a:moveTo>
                      <a:pt x="0" y="608"/>
                    </a:moveTo>
                    <a:lnTo>
                      <a:pt x="197" y="383"/>
                    </a:lnTo>
                    <a:lnTo>
                      <a:pt x="533" y="240"/>
                    </a:lnTo>
                    <a:lnTo>
                      <a:pt x="887" y="8"/>
                    </a:lnTo>
                    <a:lnTo>
                      <a:pt x="1131" y="0"/>
                    </a:lnTo>
                    <a:lnTo>
                      <a:pt x="1513" y="48"/>
                    </a:lnTo>
                    <a:lnTo>
                      <a:pt x="1934" y="45"/>
                    </a:lnTo>
                    <a:lnTo>
                      <a:pt x="2636" y="372"/>
                    </a:lnTo>
                    <a:lnTo>
                      <a:pt x="2900" y="621"/>
                    </a:lnTo>
                    <a:lnTo>
                      <a:pt x="2939" y="881"/>
                    </a:lnTo>
                    <a:lnTo>
                      <a:pt x="1073" y="1443"/>
                    </a:lnTo>
                    <a:lnTo>
                      <a:pt x="854" y="1407"/>
                    </a:lnTo>
                    <a:lnTo>
                      <a:pt x="0" y="608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41910" y="174625"/>
                <a:ext cx="471170" cy="287655"/>
              </a:xfrm>
              <a:custGeom>
                <a:avLst/>
                <a:gdLst>
                  <a:gd name="T0" fmla="*/ 128 w 2965"/>
                  <a:gd name="T1" fmla="*/ 0 h 1358"/>
                  <a:gd name="T2" fmla="*/ 195 w 2965"/>
                  <a:gd name="T3" fmla="*/ 208 h 1358"/>
                  <a:gd name="T4" fmla="*/ 538 w 2965"/>
                  <a:gd name="T5" fmla="*/ 518 h 1358"/>
                  <a:gd name="T6" fmla="*/ 760 w 2965"/>
                  <a:gd name="T7" fmla="*/ 758 h 1358"/>
                  <a:gd name="T8" fmla="*/ 939 w 2965"/>
                  <a:gd name="T9" fmla="*/ 940 h 1358"/>
                  <a:gd name="T10" fmla="*/ 1244 w 2965"/>
                  <a:gd name="T11" fmla="*/ 948 h 1358"/>
                  <a:gd name="T12" fmla="*/ 2029 w 2965"/>
                  <a:gd name="T13" fmla="*/ 628 h 1358"/>
                  <a:gd name="T14" fmla="*/ 2462 w 2965"/>
                  <a:gd name="T15" fmla="*/ 556 h 1358"/>
                  <a:gd name="T16" fmla="*/ 2735 w 2965"/>
                  <a:gd name="T17" fmla="*/ 492 h 1358"/>
                  <a:gd name="T18" fmla="*/ 2965 w 2965"/>
                  <a:gd name="T19" fmla="*/ 328 h 1358"/>
                  <a:gd name="T20" fmla="*/ 2965 w 2965"/>
                  <a:gd name="T21" fmla="*/ 608 h 1358"/>
                  <a:gd name="T22" fmla="*/ 2844 w 2965"/>
                  <a:gd name="T23" fmla="*/ 832 h 1358"/>
                  <a:gd name="T24" fmla="*/ 2071 w 2965"/>
                  <a:gd name="T25" fmla="*/ 994 h 1358"/>
                  <a:gd name="T26" fmla="*/ 1522 w 2965"/>
                  <a:gd name="T27" fmla="*/ 1180 h 1358"/>
                  <a:gd name="T28" fmla="*/ 1070 w 2965"/>
                  <a:gd name="T29" fmla="*/ 1358 h 1358"/>
                  <a:gd name="T30" fmla="*/ 863 w 2965"/>
                  <a:gd name="T31" fmla="*/ 1307 h 1358"/>
                  <a:gd name="T32" fmla="*/ 661 w 2965"/>
                  <a:gd name="T33" fmla="*/ 1117 h 1358"/>
                  <a:gd name="T34" fmla="*/ 322 w 2965"/>
                  <a:gd name="T35" fmla="*/ 730 h 1358"/>
                  <a:gd name="T36" fmla="*/ 26 w 2965"/>
                  <a:gd name="T37" fmla="*/ 355 h 1358"/>
                  <a:gd name="T38" fmla="*/ 0 w 2965"/>
                  <a:gd name="T39" fmla="*/ 200 h 1358"/>
                  <a:gd name="T40" fmla="*/ 128 w 2965"/>
                  <a:gd name="T41" fmla="*/ 0 h 1358"/>
                  <a:gd name="T42" fmla="*/ 128 w 2965"/>
                  <a:gd name="T43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5" h="1358">
                    <a:moveTo>
                      <a:pt x="128" y="0"/>
                    </a:moveTo>
                    <a:lnTo>
                      <a:pt x="195" y="208"/>
                    </a:lnTo>
                    <a:lnTo>
                      <a:pt x="538" y="518"/>
                    </a:lnTo>
                    <a:lnTo>
                      <a:pt x="760" y="758"/>
                    </a:lnTo>
                    <a:lnTo>
                      <a:pt x="939" y="940"/>
                    </a:lnTo>
                    <a:lnTo>
                      <a:pt x="1244" y="948"/>
                    </a:lnTo>
                    <a:lnTo>
                      <a:pt x="2029" y="628"/>
                    </a:lnTo>
                    <a:lnTo>
                      <a:pt x="2462" y="556"/>
                    </a:lnTo>
                    <a:lnTo>
                      <a:pt x="2735" y="492"/>
                    </a:lnTo>
                    <a:lnTo>
                      <a:pt x="2965" y="328"/>
                    </a:lnTo>
                    <a:lnTo>
                      <a:pt x="2965" y="608"/>
                    </a:lnTo>
                    <a:lnTo>
                      <a:pt x="2844" y="832"/>
                    </a:lnTo>
                    <a:lnTo>
                      <a:pt x="2071" y="994"/>
                    </a:lnTo>
                    <a:lnTo>
                      <a:pt x="1522" y="1180"/>
                    </a:lnTo>
                    <a:lnTo>
                      <a:pt x="1070" y="1358"/>
                    </a:lnTo>
                    <a:lnTo>
                      <a:pt x="863" y="1307"/>
                    </a:lnTo>
                    <a:lnTo>
                      <a:pt x="661" y="1117"/>
                    </a:lnTo>
                    <a:lnTo>
                      <a:pt x="322" y="730"/>
                    </a:lnTo>
                    <a:lnTo>
                      <a:pt x="26" y="355"/>
                    </a:lnTo>
                    <a:lnTo>
                      <a:pt x="0" y="20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37465" y="64135"/>
                <a:ext cx="482600" cy="403860"/>
              </a:xfrm>
              <a:custGeom>
                <a:avLst/>
                <a:gdLst>
                  <a:gd name="T0" fmla="*/ 1400 w 3037"/>
                  <a:gd name="T1" fmla="*/ 25 h 1910"/>
                  <a:gd name="T2" fmla="*/ 1672 w 3037"/>
                  <a:gd name="T3" fmla="*/ 64 h 1910"/>
                  <a:gd name="T4" fmla="*/ 1947 w 3037"/>
                  <a:gd name="T5" fmla="*/ 61 h 1910"/>
                  <a:gd name="T6" fmla="*/ 2184 w 3037"/>
                  <a:gd name="T7" fmla="*/ 126 h 1910"/>
                  <a:gd name="T8" fmla="*/ 2456 w 3037"/>
                  <a:gd name="T9" fmla="*/ 255 h 1910"/>
                  <a:gd name="T10" fmla="*/ 2834 w 3037"/>
                  <a:gd name="T11" fmla="*/ 490 h 1910"/>
                  <a:gd name="T12" fmla="*/ 3033 w 3037"/>
                  <a:gd name="T13" fmla="*/ 865 h 1910"/>
                  <a:gd name="T14" fmla="*/ 3031 w 3037"/>
                  <a:gd name="T15" fmla="*/ 1079 h 1910"/>
                  <a:gd name="T16" fmla="*/ 2961 w 3037"/>
                  <a:gd name="T17" fmla="*/ 1326 h 1910"/>
                  <a:gd name="T18" fmla="*/ 2774 w 3037"/>
                  <a:gd name="T19" fmla="*/ 1441 h 1910"/>
                  <a:gd name="T20" fmla="*/ 2546 w 3037"/>
                  <a:gd name="T21" fmla="*/ 1471 h 1910"/>
                  <a:gd name="T22" fmla="*/ 2266 w 3037"/>
                  <a:gd name="T23" fmla="*/ 1520 h 1910"/>
                  <a:gd name="T24" fmla="*/ 1919 w 3037"/>
                  <a:gd name="T25" fmla="*/ 1598 h 1910"/>
                  <a:gd name="T26" fmla="*/ 1617 w 3037"/>
                  <a:gd name="T27" fmla="*/ 1721 h 1910"/>
                  <a:gd name="T28" fmla="*/ 1434 w 3037"/>
                  <a:gd name="T29" fmla="*/ 1805 h 1910"/>
                  <a:gd name="T30" fmla="*/ 1248 w 3037"/>
                  <a:gd name="T31" fmla="*/ 1872 h 1910"/>
                  <a:gd name="T32" fmla="*/ 1118 w 3037"/>
                  <a:gd name="T33" fmla="*/ 1905 h 1910"/>
                  <a:gd name="T34" fmla="*/ 990 w 3037"/>
                  <a:gd name="T35" fmla="*/ 1905 h 1910"/>
                  <a:gd name="T36" fmla="*/ 801 w 3037"/>
                  <a:gd name="T37" fmla="*/ 1819 h 1910"/>
                  <a:gd name="T38" fmla="*/ 609 w 3037"/>
                  <a:gd name="T39" fmla="*/ 1603 h 1910"/>
                  <a:gd name="T40" fmla="*/ 412 w 3037"/>
                  <a:gd name="T41" fmla="*/ 1374 h 1910"/>
                  <a:gd name="T42" fmla="*/ 189 w 3037"/>
                  <a:gd name="T43" fmla="*/ 1142 h 1910"/>
                  <a:gd name="T44" fmla="*/ 20 w 3037"/>
                  <a:gd name="T45" fmla="*/ 890 h 1910"/>
                  <a:gd name="T46" fmla="*/ 10 w 3037"/>
                  <a:gd name="T47" fmla="*/ 703 h 1910"/>
                  <a:gd name="T48" fmla="*/ 106 w 3037"/>
                  <a:gd name="T49" fmla="*/ 531 h 1910"/>
                  <a:gd name="T50" fmla="*/ 125 w 3037"/>
                  <a:gd name="T51" fmla="*/ 629 h 1910"/>
                  <a:gd name="T52" fmla="*/ 87 w 3037"/>
                  <a:gd name="T53" fmla="*/ 837 h 1910"/>
                  <a:gd name="T54" fmla="*/ 237 w 3037"/>
                  <a:gd name="T55" fmla="*/ 1057 h 1910"/>
                  <a:gd name="T56" fmla="*/ 486 w 3037"/>
                  <a:gd name="T57" fmla="*/ 1332 h 1910"/>
                  <a:gd name="T58" fmla="*/ 730 w 3037"/>
                  <a:gd name="T59" fmla="*/ 1617 h 1910"/>
                  <a:gd name="T60" fmla="*/ 829 w 3037"/>
                  <a:gd name="T61" fmla="*/ 1733 h 1910"/>
                  <a:gd name="T62" fmla="*/ 963 w 3037"/>
                  <a:gd name="T63" fmla="*/ 1821 h 1910"/>
                  <a:gd name="T64" fmla="*/ 1175 w 3037"/>
                  <a:gd name="T65" fmla="*/ 1817 h 1910"/>
                  <a:gd name="T66" fmla="*/ 1384 w 3037"/>
                  <a:gd name="T67" fmla="*/ 1751 h 1910"/>
                  <a:gd name="T68" fmla="*/ 1710 w 3037"/>
                  <a:gd name="T69" fmla="*/ 1601 h 1910"/>
                  <a:gd name="T70" fmla="*/ 2220 w 3037"/>
                  <a:gd name="T71" fmla="*/ 1449 h 1910"/>
                  <a:gd name="T72" fmla="*/ 2693 w 3037"/>
                  <a:gd name="T73" fmla="*/ 1369 h 1910"/>
                  <a:gd name="T74" fmla="*/ 2827 w 3037"/>
                  <a:gd name="T75" fmla="*/ 1338 h 1910"/>
                  <a:gd name="T76" fmla="*/ 2921 w 3037"/>
                  <a:gd name="T77" fmla="*/ 1246 h 1910"/>
                  <a:gd name="T78" fmla="*/ 2969 w 3037"/>
                  <a:gd name="T79" fmla="*/ 995 h 1910"/>
                  <a:gd name="T80" fmla="*/ 2928 w 3037"/>
                  <a:gd name="T81" fmla="*/ 728 h 1910"/>
                  <a:gd name="T82" fmla="*/ 2762 w 3037"/>
                  <a:gd name="T83" fmla="*/ 514 h 1910"/>
                  <a:gd name="T84" fmla="*/ 2529 w 3037"/>
                  <a:gd name="T85" fmla="*/ 370 h 1910"/>
                  <a:gd name="T86" fmla="*/ 2276 w 3037"/>
                  <a:gd name="T87" fmla="*/ 241 h 1910"/>
                  <a:gd name="T88" fmla="*/ 1994 w 3037"/>
                  <a:gd name="T89" fmla="*/ 139 h 1910"/>
                  <a:gd name="T90" fmla="*/ 1681 w 3037"/>
                  <a:gd name="T91" fmla="*/ 128 h 1910"/>
                  <a:gd name="T92" fmla="*/ 1606 w 3037"/>
                  <a:gd name="T93" fmla="*/ 129 h 1910"/>
                  <a:gd name="T94" fmla="*/ 1278 w 3037"/>
                  <a:gd name="T95" fmla="*/ 75 h 1910"/>
                  <a:gd name="T96" fmla="*/ 916 w 3037"/>
                  <a:gd name="T97" fmla="*/ 111 h 1910"/>
                  <a:gd name="T98" fmla="*/ 672 w 3037"/>
                  <a:gd name="T99" fmla="*/ 265 h 1910"/>
                  <a:gd name="T100" fmla="*/ 474 w 3037"/>
                  <a:gd name="T101" fmla="*/ 364 h 1910"/>
                  <a:gd name="T102" fmla="*/ 315 w 3037"/>
                  <a:gd name="T103" fmla="*/ 434 h 1910"/>
                  <a:gd name="T104" fmla="*/ 248 w 3037"/>
                  <a:gd name="T105" fmla="*/ 475 h 1910"/>
                  <a:gd name="T106" fmla="*/ 227 w 3037"/>
                  <a:gd name="T107" fmla="*/ 418 h 1910"/>
                  <a:gd name="T108" fmla="*/ 417 w 3037"/>
                  <a:gd name="T109" fmla="*/ 308 h 1910"/>
                  <a:gd name="T110" fmla="*/ 621 w 3037"/>
                  <a:gd name="T111" fmla="*/ 220 h 1910"/>
                  <a:gd name="T112" fmla="*/ 802 w 3037"/>
                  <a:gd name="T113" fmla="*/ 93 h 1910"/>
                  <a:gd name="T114" fmla="*/ 994 w 3037"/>
                  <a:gd name="T115" fmla="*/ 11 h 1910"/>
                  <a:gd name="T116" fmla="*/ 1151 w 3037"/>
                  <a:gd name="T117" fmla="*/ 0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37" h="1910">
                    <a:moveTo>
                      <a:pt x="1163" y="0"/>
                    </a:moveTo>
                    <a:lnTo>
                      <a:pt x="1203" y="0"/>
                    </a:lnTo>
                    <a:lnTo>
                      <a:pt x="1244" y="2"/>
                    </a:lnTo>
                    <a:lnTo>
                      <a:pt x="1284" y="6"/>
                    </a:lnTo>
                    <a:lnTo>
                      <a:pt x="1324" y="13"/>
                    </a:lnTo>
                    <a:lnTo>
                      <a:pt x="1361" y="18"/>
                    </a:lnTo>
                    <a:lnTo>
                      <a:pt x="1400" y="25"/>
                    </a:lnTo>
                    <a:lnTo>
                      <a:pt x="1439" y="32"/>
                    </a:lnTo>
                    <a:lnTo>
                      <a:pt x="1477" y="40"/>
                    </a:lnTo>
                    <a:lnTo>
                      <a:pt x="1515" y="46"/>
                    </a:lnTo>
                    <a:lnTo>
                      <a:pt x="1553" y="53"/>
                    </a:lnTo>
                    <a:lnTo>
                      <a:pt x="1592" y="58"/>
                    </a:lnTo>
                    <a:lnTo>
                      <a:pt x="1632" y="62"/>
                    </a:lnTo>
                    <a:lnTo>
                      <a:pt x="1672" y="64"/>
                    </a:lnTo>
                    <a:lnTo>
                      <a:pt x="1713" y="64"/>
                    </a:lnTo>
                    <a:lnTo>
                      <a:pt x="1754" y="63"/>
                    </a:lnTo>
                    <a:lnTo>
                      <a:pt x="1798" y="61"/>
                    </a:lnTo>
                    <a:lnTo>
                      <a:pt x="1836" y="56"/>
                    </a:lnTo>
                    <a:lnTo>
                      <a:pt x="1874" y="56"/>
                    </a:lnTo>
                    <a:lnTo>
                      <a:pt x="1911" y="56"/>
                    </a:lnTo>
                    <a:lnTo>
                      <a:pt x="1947" y="61"/>
                    </a:lnTo>
                    <a:lnTo>
                      <a:pt x="1982" y="64"/>
                    </a:lnTo>
                    <a:lnTo>
                      <a:pt x="2017" y="71"/>
                    </a:lnTo>
                    <a:lnTo>
                      <a:pt x="2050" y="79"/>
                    </a:lnTo>
                    <a:lnTo>
                      <a:pt x="2085" y="90"/>
                    </a:lnTo>
                    <a:lnTo>
                      <a:pt x="2117" y="100"/>
                    </a:lnTo>
                    <a:lnTo>
                      <a:pt x="2151" y="113"/>
                    </a:lnTo>
                    <a:lnTo>
                      <a:pt x="2184" y="126"/>
                    </a:lnTo>
                    <a:lnTo>
                      <a:pt x="2217" y="139"/>
                    </a:lnTo>
                    <a:lnTo>
                      <a:pt x="2250" y="153"/>
                    </a:lnTo>
                    <a:lnTo>
                      <a:pt x="2283" y="169"/>
                    </a:lnTo>
                    <a:lnTo>
                      <a:pt x="2315" y="186"/>
                    </a:lnTo>
                    <a:lnTo>
                      <a:pt x="2348" y="203"/>
                    </a:lnTo>
                    <a:lnTo>
                      <a:pt x="2401" y="227"/>
                    </a:lnTo>
                    <a:lnTo>
                      <a:pt x="2456" y="255"/>
                    </a:lnTo>
                    <a:lnTo>
                      <a:pt x="2512" y="282"/>
                    </a:lnTo>
                    <a:lnTo>
                      <a:pt x="2570" y="312"/>
                    </a:lnTo>
                    <a:lnTo>
                      <a:pt x="2625" y="343"/>
                    </a:lnTo>
                    <a:lnTo>
                      <a:pt x="2682" y="377"/>
                    </a:lnTo>
                    <a:lnTo>
                      <a:pt x="2735" y="411"/>
                    </a:lnTo>
                    <a:lnTo>
                      <a:pt x="2787" y="451"/>
                    </a:lnTo>
                    <a:lnTo>
                      <a:pt x="2834" y="490"/>
                    </a:lnTo>
                    <a:lnTo>
                      <a:pt x="2880" y="534"/>
                    </a:lnTo>
                    <a:lnTo>
                      <a:pt x="2920" y="580"/>
                    </a:lnTo>
                    <a:lnTo>
                      <a:pt x="2956" y="629"/>
                    </a:lnTo>
                    <a:lnTo>
                      <a:pt x="2985" y="681"/>
                    </a:lnTo>
                    <a:lnTo>
                      <a:pt x="3008" y="739"/>
                    </a:lnTo>
                    <a:lnTo>
                      <a:pt x="3024" y="800"/>
                    </a:lnTo>
                    <a:lnTo>
                      <a:pt x="3033" y="865"/>
                    </a:lnTo>
                    <a:lnTo>
                      <a:pt x="3033" y="885"/>
                    </a:lnTo>
                    <a:lnTo>
                      <a:pt x="3035" y="910"/>
                    </a:lnTo>
                    <a:lnTo>
                      <a:pt x="3036" y="938"/>
                    </a:lnTo>
                    <a:lnTo>
                      <a:pt x="3037" y="970"/>
                    </a:lnTo>
                    <a:lnTo>
                      <a:pt x="3036" y="1004"/>
                    </a:lnTo>
                    <a:lnTo>
                      <a:pt x="3035" y="1041"/>
                    </a:lnTo>
                    <a:lnTo>
                      <a:pt x="3031" y="1079"/>
                    </a:lnTo>
                    <a:lnTo>
                      <a:pt x="3029" y="1117"/>
                    </a:lnTo>
                    <a:lnTo>
                      <a:pt x="3021" y="1154"/>
                    </a:lnTo>
                    <a:lnTo>
                      <a:pt x="3014" y="1192"/>
                    </a:lnTo>
                    <a:lnTo>
                      <a:pt x="3003" y="1229"/>
                    </a:lnTo>
                    <a:lnTo>
                      <a:pt x="2992" y="1264"/>
                    </a:lnTo>
                    <a:lnTo>
                      <a:pt x="2978" y="1295"/>
                    </a:lnTo>
                    <a:lnTo>
                      <a:pt x="2961" y="1326"/>
                    </a:lnTo>
                    <a:lnTo>
                      <a:pt x="2940" y="1352"/>
                    </a:lnTo>
                    <a:lnTo>
                      <a:pt x="2919" y="1375"/>
                    </a:lnTo>
                    <a:lnTo>
                      <a:pt x="2891" y="1392"/>
                    </a:lnTo>
                    <a:lnTo>
                      <a:pt x="2863" y="1408"/>
                    </a:lnTo>
                    <a:lnTo>
                      <a:pt x="2834" y="1421"/>
                    </a:lnTo>
                    <a:lnTo>
                      <a:pt x="2805" y="1432"/>
                    </a:lnTo>
                    <a:lnTo>
                      <a:pt x="2774" y="1441"/>
                    </a:lnTo>
                    <a:lnTo>
                      <a:pt x="2744" y="1449"/>
                    </a:lnTo>
                    <a:lnTo>
                      <a:pt x="2711" y="1453"/>
                    </a:lnTo>
                    <a:lnTo>
                      <a:pt x="2680" y="1459"/>
                    </a:lnTo>
                    <a:lnTo>
                      <a:pt x="2646" y="1461"/>
                    </a:lnTo>
                    <a:lnTo>
                      <a:pt x="2612" y="1465"/>
                    </a:lnTo>
                    <a:lnTo>
                      <a:pt x="2578" y="1467"/>
                    </a:lnTo>
                    <a:lnTo>
                      <a:pt x="2546" y="1471"/>
                    </a:lnTo>
                    <a:lnTo>
                      <a:pt x="2512" y="1474"/>
                    </a:lnTo>
                    <a:lnTo>
                      <a:pt x="2479" y="1477"/>
                    </a:lnTo>
                    <a:lnTo>
                      <a:pt x="2447" y="1482"/>
                    </a:lnTo>
                    <a:lnTo>
                      <a:pt x="2415" y="1490"/>
                    </a:lnTo>
                    <a:lnTo>
                      <a:pt x="2365" y="1499"/>
                    </a:lnTo>
                    <a:lnTo>
                      <a:pt x="2315" y="1510"/>
                    </a:lnTo>
                    <a:lnTo>
                      <a:pt x="2266" y="1520"/>
                    </a:lnTo>
                    <a:lnTo>
                      <a:pt x="2216" y="1530"/>
                    </a:lnTo>
                    <a:lnTo>
                      <a:pt x="2165" y="1541"/>
                    </a:lnTo>
                    <a:lnTo>
                      <a:pt x="2116" y="1551"/>
                    </a:lnTo>
                    <a:lnTo>
                      <a:pt x="2065" y="1562"/>
                    </a:lnTo>
                    <a:lnTo>
                      <a:pt x="2018" y="1574"/>
                    </a:lnTo>
                    <a:lnTo>
                      <a:pt x="1967" y="1585"/>
                    </a:lnTo>
                    <a:lnTo>
                      <a:pt x="1919" y="1598"/>
                    </a:lnTo>
                    <a:lnTo>
                      <a:pt x="1871" y="1612"/>
                    </a:lnTo>
                    <a:lnTo>
                      <a:pt x="1824" y="1628"/>
                    </a:lnTo>
                    <a:lnTo>
                      <a:pt x="1777" y="1645"/>
                    </a:lnTo>
                    <a:lnTo>
                      <a:pt x="1732" y="1664"/>
                    </a:lnTo>
                    <a:lnTo>
                      <a:pt x="1687" y="1685"/>
                    </a:lnTo>
                    <a:lnTo>
                      <a:pt x="1645" y="1708"/>
                    </a:lnTo>
                    <a:lnTo>
                      <a:pt x="1617" y="1721"/>
                    </a:lnTo>
                    <a:lnTo>
                      <a:pt x="1591" y="1734"/>
                    </a:lnTo>
                    <a:lnTo>
                      <a:pt x="1563" y="1747"/>
                    </a:lnTo>
                    <a:lnTo>
                      <a:pt x="1538" y="1760"/>
                    </a:lnTo>
                    <a:lnTo>
                      <a:pt x="1511" y="1771"/>
                    </a:lnTo>
                    <a:lnTo>
                      <a:pt x="1485" y="1783"/>
                    </a:lnTo>
                    <a:lnTo>
                      <a:pt x="1459" y="1793"/>
                    </a:lnTo>
                    <a:lnTo>
                      <a:pt x="1434" y="1805"/>
                    </a:lnTo>
                    <a:lnTo>
                      <a:pt x="1407" y="1814"/>
                    </a:lnTo>
                    <a:lnTo>
                      <a:pt x="1381" y="1824"/>
                    </a:lnTo>
                    <a:lnTo>
                      <a:pt x="1354" y="1835"/>
                    </a:lnTo>
                    <a:lnTo>
                      <a:pt x="1328" y="1845"/>
                    </a:lnTo>
                    <a:lnTo>
                      <a:pt x="1301" y="1853"/>
                    </a:lnTo>
                    <a:lnTo>
                      <a:pt x="1274" y="1864"/>
                    </a:lnTo>
                    <a:lnTo>
                      <a:pt x="1248" y="1872"/>
                    </a:lnTo>
                    <a:lnTo>
                      <a:pt x="1223" y="1882"/>
                    </a:lnTo>
                    <a:lnTo>
                      <a:pt x="1206" y="1887"/>
                    </a:lnTo>
                    <a:lnTo>
                      <a:pt x="1189" y="1891"/>
                    </a:lnTo>
                    <a:lnTo>
                      <a:pt x="1171" y="1895"/>
                    </a:lnTo>
                    <a:lnTo>
                      <a:pt x="1154" y="1899"/>
                    </a:lnTo>
                    <a:lnTo>
                      <a:pt x="1136" y="1902"/>
                    </a:lnTo>
                    <a:lnTo>
                      <a:pt x="1118" y="1905"/>
                    </a:lnTo>
                    <a:lnTo>
                      <a:pt x="1099" y="1907"/>
                    </a:lnTo>
                    <a:lnTo>
                      <a:pt x="1081" y="1910"/>
                    </a:lnTo>
                    <a:lnTo>
                      <a:pt x="1062" y="1910"/>
                    </a:lnTo>
                    <a:lnTo>
                      <a:pt x="1044" y="1910"/>
                    </a:lnTo>
                    <a:lnTo>
                      <a:pt x="1026" y="1908"/>
                    </a:lnTo>
                    <a:lnTo>
                      <a:pt x="1008" y="1907"/>
                    </a:lnTo>
                    <a:lnTo>
                      <a:pt x="990" y="1905"/>
                    </a:lnTo>
                    <a:lnTo>
                      <a:pt x="973" y="1903"/>
                    </a:lnTo>
                    <a:lnTo>
                      <a:pt x="955" y="1898"/>
                    </a:lnTo>
                    <a:lnTo>
                      <a:pt x="939" y="1895"/>
                    </a:lnTo>
                    <a:lnTo>
                      <a:pt x="901" y="1880"/>
                    </a:lnTo>
                    <a:lnTo>
                      <a:pt x="866" y="1862"/>
                    </a:lnTo>
                    <a:lnTo>
                      <a:pt x="833" y="1842"/>
                    </a:lnTo>
                    <a:lnTo>
                      <a:pt x="801" y="1819"/>
                    </a:lnTo>
                    <a:lnTo>
                      <a:pt x="770" y="1791"/>
                    </a:lnTo>
                    <a:lnTo>
                      <a:pt x="742" y="1764"/>
                    </a:lnTo>
                    <a:lnTo>
                      <a:pt x="713" y="1733"/>
                    </a:lnTo>
                    <a:lnTo>
                      <a:pt x="688" y="1703"/>
                    </a:lnTo>
                    <a:lnTo>
                      <a:pt x="661" y="1670"/>
                    </a:lnTo>
                    <a:lnTo>
                      <a:pt x="636" y="1636"/>
                    </a:lnTo>
                    <a:lnTo>
                      <a:pt x="609" y="1603"/>
                    </a:lnTo>
                    <a:lnTo>
                      <a:pt x="584" y="1570"/>
                    </a:lnTo>
                    <a:lnTo>
                      <a:pt x="557" y="1535"/>
                    </a:lnTo>
                    <a:lnTo>
                      <a:pt x="532" y="1503"/>
                    </a:lnTo>
                    <a:lnTo>
                      <a:pt x="504" y="1469"/>
                    </a:lnTo>
                    <a:lnTo>
                      <a:pt x="476" y="1439"/>
                    </a:lnTo>
                    <a:lnTo>
                      <a:pt x="444" y="1406"/>
                    </a:lnTo>
                    <a:lnTo>
                      <a:pt x="412" y="1374"/>
                    </a:lnTo>
                    <a:lnTo>
                      <a:pt x="380" y="1340"/>
                    </a:lnTo>
                    <a:lnTo>
                      <a:pt x="349" y="1308"/>
                    </a:lnTo>
                    <a:lnTo>
                      <a:pt x="316" y="1275"/>
                    </a:lnTo>
                    <a:lnTo>
                      <a:pt x="283" y="1242"/>
                    </a:lnTo>
                    <a:lnTo>
                      <a:pt x="251" y="1209"/>
                    </a:lnTo>
                    <a:lnTo>
                      <a:pt x="221" y="1177"/>
                    </a:lnTo>
                    <a:lnTo>
                      <a:pt x="189" y="1142"/>
                    </a:lnTo>
                    <a:lnTo>
                      <a:pt x="160" y="1107"/>
                    </a:lnTo>
                    <a:lnTo>
                      <a:pt x="131" y="1072"/>
                    </a:lnTo>
                    <a:lnTo>
                      <a:pt x="106" y="1037"/>
                    </a:lnTo>
                    <a:lnTo>
                      <a:pt x="81" y="1000"/>
                    </a:lnTo>
                    <a:lnTo>
                      <a:pt x="59" y="965"/>
                    </a:lnTo>
                    <a:lnTo>
                      <a:pt x="37" y="927"/>
                    </a:lnTo>
                    <a:lnTo>
                      <a:pt x="20" y="890"/>
                    </a:lnTo>
                    <a:lnTo>
                      <a:pt x="9" y="863"/>
                    </a:lnTo>
                    <a:lnTo>
                      <a:pt x="3" y="837"/>
                    </a:lnTo>
                    <a:lnTo>
                      <a:pt x="0" y="810"/>
                    </a:lnTo>
                    <a:lnTo>
                      <a:pt x="0" y="784"/>
                    </a:lnTo>
                    <a:lnTo>
                      <a:pt x="0" y="756"/>
                    </a:lnTo>
                    <a:lnTo>
                      <a:pt x="4" y="729"/>
                    </a:lnTo>
                    <a:lnTo>
                      <a:pt x="10" y="703"/>
                    </a:lnTo>
                    <a:lnTo>
                      <a:pt x="20" y="678"/>
                    </a:lnTo>
                    <a:lnTo>
                      <a:pt x="30" y="651"/>
                    </a:lnTo>
                    <a:lnTo>
                      <a:pt x="42" y="626"/>
                    </a:lnTo>
                    <a:lnTo>
                      <a:pt x="55" y="600"/>
                    </a:lnTo>
                    <a:lnTo>
                      <a:pt x="71" y="577"/>
                    </a:lnTo>
                    <a:lnTo>
                      <a:pt x="87" y="553"/>
                    </a:lnTo>
                    <a:lnTo>
                      <a:pt x="106" y="531"/>
                    </a:lnTo>
                    <a:lnTo>
                      <a:pt x="124" y="511"/>
                    </a:lnTo>
                    <a:lnTo>
                      <a:pt x="146" y="491"/>
                    </a:lnTo>
                    <a:lnTo>
                      <a:pt x="202" y="525"/>
                    </a:lnTo>
                    <a:lnTo>
                      <a:pt x="179" y="549"/>
                    </a:lnTo>
                    <a:lnTo>
                      <a:pt x="160" y="575"/>
                    </a:lnTo>
                    <a:lnTo>
                      <a:pt x="141" y="602"/>
                    </a:lnTo>
                    <a:lnTo>
                      <a:pt x="125" y="629"/>
                    </a:lnTo>
                    <a:lnTo>
                      <a:pt x="111" y="657"/>
                    </a:lnTo>
                    <a:lnTo>
                      <a:pt x="100" y="687"/>
                    </a:lnTo>
                    <a:lnTo>
                      <a:pt x="91" y="717"/>
                    </a:lnTo>
                    <a:lnTo>
                      <a:pt x="87" y="748"/>
                    </a:lnTo>
                    <a:lnTo>
                      <a:pt x="83" y="777"/>
                    </a:lnTo>
                    <a:lnTo>
                      <a:pt x="83" y="807"/>
                    </a:lnTo>
                    <a:lnTo>
                      <a:pt x="87" y="837"/>
                    </a:lnTo>
                    <a:lnTo>
                      <a:pt x="95" y="867"/>
                    </a:lnTo>
                    <a:lnTo>
                      <a:pt x="106" y="895"/>
                    </a:lnTo>
                    <a:lnTo>
                      <a:pt x="120" y="924"/>
                    </a:lnTo>
                    <a:lnTo>
                      <a:pt x="140" y="952"/>
                    </a:lnTo>
                    <a:lnTo>
                      <a:pt x="165" y="981"/>
                    </a:lnTo>
                    <a:lnTo>
                      <a:pt x="201" y="1019"/>
                    </a:lnTo>
                    <a:lnTo>
                      <a:pt x="237" y="1057"/>
                    </a:lnTo>
                    <a:lnTo>
                      <a:pt x="274" y="1096"/>
                    </a:lnTo>
                    <a:lnTo>
                      <a:pt x="311" y="1135"/>
                    </a:lnTo>
                    <a:lnTo>
                      <a:pt x="346" y="1173"/>
                    </a:lnTo>
                    <a:lnTo>
                      <a:pt x="381" y="1214"/>
                    </a:lnTo>
                    <a:lnTo>
                      <a:pt x="416" y="1253"/>
                    </a:lnTo>
                    <a:lnTo>
                      <a:pt x="452" y="1293"/>
                    </a:lnTo>
                    <a:lnTo>
                      <a:pt x="486" y="1332"/>
                    </a:lnTo>
                    <a:lnTo>
                      <a:pt x="521" y="1373"/>
                    </a:lnTo>
                    <a:lnTo>
                      <a:pt x="556" y="1412"/>
                    </a:lnTo>
                    <a:lnTo>
                      <a:pt x="591" y="1453"/>
                    </a:lnTo>
                    <a:lnTo>
                      <a:pt x="625" y="1492"/>
                    </a:lnTo>
                    <a:lnTo>
                      <a:pt x="660" y="1534"/>
                    </a:lnTo>
                    <a:lnTo>
                      <a:pt x="694" y="1575"/>
                    </a:lnTo>
                    <a:lnTo>
                      <a:pt x="730" y="1617"/>
                    </a:lnTo>
                    <a:lnTo>
                      <a:pt x="741" y="1631"/>
                    </a:lnTo>
                    <a:lnTo>
                      <a:pt x="754" y="1647"/>
                    </a:lnTo>
                    <a:lnTo>
                      <a:pt x="769" y="1664"/>
                    </a:lnTo>
                    <a:lnTo>
                      <a:pt x="783" y="1681"/>
                    </a:lnTo>
                    <a:lnTo>
                      <a:pt x="798" y="1699"/>
                    </a:lnTo>
                    <a:lnTo>
                      <a:pt x="813" y="1716"/>
                    </a:lnTo>
                    <a:lnTo>
                      <a:pt x="829" y="1733"/>
                    </a:lnTo>
                    <a:lnTo>
                      <a:pt x="846" y="1751"/>
                    </a:lnTo>
                    <a:lnTo>
                      <a:pt x="863" y="1764"/>
                    </a:lnTo>
                    <a:lnTo>
                      <a:pt x="881" y="1779"/>
                    </a:lnTo>
                    <a:lnTo>
                      <a:pt x="899" y="1792"/>
                    </a:lnTo>
                    <a:lnTo>
                      <a:pt x="921" y="1805"/>
                    </a:lnTo>
                    <a:lnTo>
                      <a:pt x="941" y="1814"/>
                    </a:lnTo>
                    <a:lnTo>
                      <a:pt x="963" y="1821"/>
                    </a:lnTo>
                    <a:lnTo>
                      <a:pt x="985" y="1827"/>
                    </a:lnTo>
                    <a:lnTo>
                      <a:pt x="1010" y="1830"/>
                    </a:lnTo>
                    <a:lnTo>
                      <a:pt x="1044" y="1830"/>
                    </a:lnTo>
                    <a:lnTo>
                      <a:pt x="1079" y="1829"/>
                    </a:lnTo>
                    <a:lnTo>
                      <a:pt x="1111" y="1825"/>
                    </a:lnTo>
                    <a:lnTo>
                      <a:pt x="1144" y="1823"/>
                    </a:lnTo>
                    <a:lnTo>
                      <a:pt x="1175" y="1817"/>
                    </a:lnTo>
                    <a:lnTo>
                      <a:pt x="1207" y="1811"/>
                    </a:lnTo>
                    <a:lnTo>
                      <a:pt x="1237" y="1802"/>
                    </a:lnTo>
                    <a:lnTo>
                      <a:pt x="1268" y="1796"/>
                    </a:lnTo>
                    <a:lnTo>
                      <a:pt x="1297" y="1785"/>
                    </a:lnTo>
                    <a:lnTo>
                      <a:pt x="1326" y="1775"/>
                    </a:lnTo>
                    <a:lnTo>
                      <a:pt x="1355" y="1762"/>
                    </a:lnTo>
                    <a:lnTo>
                      <a:pt x="1384" y="1751"/>
                    </a:lnTo>
                    <a:lnTo>
                      <a:pt x="1412" y="1738"/>
                    </a:lnTo>
                    <a:lnTo>
                      <a:pt x="1441" y="1725"/>
                    </a:lnTo>
                    <a:lnTo>
                      <a:pt x="1469" y="1711"/>
                    </a:lnTo>
                    <a:lnTo>
                      <a:pt x="1498" y="1699"/>
                    </a:lnTo>
                    <a:lnTo>
                      <a:pt x="1568" y="1663"/>
                    </a:lnTo>
                    <a:lnTo>
                      <a:pt x="1639" y="1631"/>
                    </a:lnTo>
                    <a:lnTo>
                      <a:pt x="1710" y="1601"/>
                    </a:lnTo>
                    <a:lnTo>
                      <a:pt x="1783" y="1574"/>
                    </a:lnTo>
                    <a:lnTo>
                      <a:pt x="1855" y="1548"/>
                    </a:lnTo>
                    <a:lnTo>
                      <a:pt x="1928" y="1525"/>
                    </a:lnTo>
                    <a:lnTo>
                      <a:pt x="2000" y="1503"/>
                    </a:lnTo>
                    <a:lnTo>
                      <a:pt x="2072" y="1484"/>
                    </a:lnTo>
                    <a:lnTo>
                      <a:pt x="2145" y="1465"/>
                    </a:lnTo>
                    <a:lnTo>
                      <a:pt x="2220" y="1449"/>
                    </a:lnTo>
                    <a:lnTo>
                      <a:pt x="2293" y="1432"/>
                    </a:lnTo>
                    <a:lnTo>
                      <a:pt x="2369" y="1420"/>
                    </a:lnTo>
                    <a:lnTo>
                      <a:pt x="2444" y="1406"/>
                    </a:lnTo>
                    <a:lnTo>
                      <a:pt x="2520" y="1394"/>
                    </a:lnTo>
                    <a:lnTo>
                      <a:pt x="2596" y="1383"/>
                    </a:lnTo>
                    <a:lnTo>
                      <a:pt x="2674" y="1373"/>
                    </a:lnTo>
                    <a:lnTo>
                      <a:pt x="2693" y="1369"/>
                    </a:lnTo>
                    <a:lnTo>
                      <a:pt x="2712" y="1367"/>
                    </a:lnTo>
                    <a:lnTo>
                      <a:pt x="2732" y="1363"/>
                    </a:lnTo>
                    <a:lnTo>
                      <a:pt x="2752" y="1360"/>
                    </a:lnTo>
                    <a:lnTo>
                      <a:pt x="2771" y="1355"/>
                    </a:lnTo>
                    <a:lnTo>
                      <a:pt x="2791" y="1351"/>
                    </a:lnTo>
                    <a:lnTo>
                      <a:pt x="2809" y="1344"/>
                    </a:lnTo>
                    <a:lnTo>
                      <a:pt x="2827" y="1338"/>
                    </a:lnTo>
                    <a:lnTo>
                      <a:pt x="2843" y="1329"/>
                    </a:lnTo>
                    <a:lnTo>
                      <a:pt x="2858" y="1320"/>
                    </a:lnTo>
                    <a:lnTo>
                      <a:pt x="2873" y="1308"/>
                    </a:lnTo>
                    <a:lnTo>
                      <a:pt x="2887" y="1297"/>
                    </a:lnTo>
                    <a:lnTo>
                      <a:pt x="2899" y="1282"/>
                    </a:lnTo>
                    <a:lnTo>
                      <a:pt x="2911" y="1264"/>
                    </a:lnTo>
                    <a:lnTo>
                      <a:pt x="2921" y="1246"/>
                    </a:lnTo>
                    <a:lnTo>
                      <a:pt x="2930" y="1225"/>
                    </a:lnTo>
                    <a:lnTo>
                      <a:pt x="2939" y="1187"/>
                    </a:lnTo>
                    <a:lnTo>
                      <a:pt x="2949" y="1150"/>
                    </a:lnTo>
                    <a:lnTo>
                      <a:pt x="2956" y="1112"/>
                    </a:lnTo>
                    <a:lnTo>
                      <a:pt x="2963" y="1074"/>
                    </a:lnTo>
                    <a:lnTo>
                      <a:pt x="2967" y="1034"/>
                    </a:lnTo>
                    <a:lnTo>
                      <a:pt x="2969" y="995"/>
                    </a:lnTo>
                    <a:lnTo>
                      <a:pt x="2969" y="954"/>
                    </a:lnTo>
                    <a:lnTo>
                      <a:pt x="2969" y="916"/>
                    </a:lnTo>
                    <a:lnTo>
                      <a:pt x="2965" y="877"/>
                    </a:lnTo>
                    <a:lnTo>
                      <a:pt x="2960" y="839"/>
                    </a:lnTo>
                    <a:lnTo>
                      <a:pt x="2951" y="801"/>
                    </a:lnTo>
                    <a:lnTo>
                      <a:pt x="2943" y="765"/>
                    </a:lnTo>
                    <a:lnTo>
                      <a:pt x="2928" y="728"/>
                    </a:lnTo>
                    <a:lnTo>
                      <a:pt x="2914" y="695"/>
                    </a:lnTo>
                    <a:lnTo>
                      <a:pt x="2896" y="663"/>
                    </a:lnTo>
                    <a:lnTo>
                      <a:pt x="2876" y="633"/>
                    </a:lnTo>
                    <a:lnTo>
                      <a:pt x="2849" y="598"/>
                    </a:lnTo>
                    <a:lnTo>
                      <a:pt x="2821" y="568"/>
                    </a:lnTo>
                    <a:lnTo>
                      <a:pt x="2791" y="539"/>
                    </a:lnTo>
                    <a:lnTo>
                      <a:pt x="2762" y="514"/>
                    </a:lnTo>
                    <a:lnTo>
                      <a:pt x="2730" y="489"/>
                    </a:lnTo>
                    <a:lnTo>
                      <a:pt x="2699" y="467"/>
                    </a:lnTo>
                    <a:lnTo>
                      <a:pt x="2666" y="445"/>
                    </a:lnTo>
                    <a:lnTo>
                      <a:pt x="2634" y="426"/>
                    </a:lnTo>
                    <a:lnTo>
                      <a:pt x="2599" y="406"/>
                    </a:lnTo>
                    <a:lnTo>
                      <a:pt x="2564" y="387"/>
                    </a:lnTo>
                    <a:lnTo>
                      <a:pt x="2529" y="370"/>
                    </a:lnTo>
                    <a:lnTo>
                      <a:pt x="2495" y="353"/>
                    </a:lnTo>
                    <a:lnTo>
                      <a:pt x="2459" y="334"/>
                    </a:lnTo>
                    <a:lnTo>
                      <a:pt x="2424" y="317"/>
                    </a:lnTo>
                    <a:lnTo>
                      <a:pt x="2389" y="298"/>
                    </a:lnTo>
                    <a:lnTo>
                      <a:pt x="2354" y="281"/>
                    </a:lnTo>
                    <a:lnTo>
                      <a:pt x="2315" y="260"/>
                    </a:lnTo>
                    <a:lnTo>
                      <a:pt x="2276" y="241"/>
                    </a:lnTo>
                    <a:lnTo>
                      <a:pt x="2237" y="222"/>
                    </a:lnTo>
                    <a:lnTo>
                      <a:pt x="2198" y="205"/>
                    </a:lnTo>
                    <a:lnTo>
                      <a:pt x="2157" y="188"/>
                    </a:lnTo>
                    <a:lnTo>
                      <a:pt x="2117" y="174"/>
                    </a:lnTo>
                    <a:lnTo>
                      <a:pt x="2076" y="161"/>
                    </a:lnTo>
                    <a:lnTo>
                      <a:pt x="2036" y="151"/>
                    </a:lnTo>
                    <a:lnTo>
                      <a:pt x="1994" y="139"/>
                    </a:lnTo>
                    <a:lnTo>
                      <a:pt x="1952" y="132"/>
                    </a:lnTo>
                    <a:lnTo>
                      <a:pt x="1908" y="126"/>
                    </a:lnTo>
                    <a:lnTo>
                      <a:pt x="1865" y="122"/>
                    </a:lnTo>
                    <a:lnTo>
                      <a:pt x="1819" y="119"/>
                    </a:lnTo>
                    <a:lnTo>
                      <a:pt x="1774" y="120"/>
                    </a:lnTo>
                    <a:lnTo>
                      <a:pt x="1727" y="122"/>
                    </a:lnTo>
                    <a:lnTo>
                      <a:pt x="1681" y="128"/>
                    </a:lnTo>
                    <a:lnTo>
                      <a:pt x="1673" y="128"/>
                    </a:lnTo>
                    <a:lnTo>
                      <a:pt x="1664" y="129"/>
                    </a:lnTo>
                    <a:lnTo>
                      <a:pt x="1654" y="129"/>
                    </a:lnTo>
                    <a:lnTo>
                      <a:pt x="1644" y="130"/>
                    </a:lnTo>
                    <a:lnTo>
                      <a:pt x="1631" y="130"/>
                    </a:lnTo>
                    <a:lnTo>
                      <a:pt x="1619" y="130"/>
                    </a:lnTo>
                    <a:lnTo>
                      <a:pt x="1606" y="129"/>
                    </a:lnTo>
                    <a:lnTo>
                      <a:pt x="1594" y="128"/>
                    </a:lnTo>
                    <a:lnTo>
                      <a:pt x="1542" y="118"/>
                    </a:lnTo>
                    <a:lnTo>
                      <a:pt x="1491" y="108"/>
                    </a:lnTo>
                    <a:lnTo>
                      <a:pt x="1437" y="98"/>
                    </a:lnTo>
                    <a:lnTo>
                      <a:pt x="1384" y="90"/>
                    </a:lnTo>
                    <a:lnTo>
                      <a:pt x="1331" y="81"/>
                    </a:lnTo>
                    <a:lnTo>
                      <a:pt x="1278" y="75"/>
                    </a:lnTo>
                    <a:lnTo>
                      <a:pt x="1224" y="70"/>
                    </a:lnTo>
                    <a:lnTo>
                      <a:pt x="1172" y="69"/>
                    </a:lnTo>
                    <a:lnTo>
                      <a:pt x="1119" y="69"/>
                    </a:lnTo>
                    <a:lnTo>
                      <a:pt x="1067" y="74"/>
                    </a:lnTo>
                    <a:lnTo>
                      <a:pt x="1016" y="81"/>
                    </a:lnTo>
                    <a:lnTo>
                      <a:pt x="967" y="94"/>
                    </a:lnTo>
                    <a:lnTo>
                      <a:pt x="916" y="111"/>
                    </a:lnTo>
                    <a:lnTo>
                      <a:pt x="869" y="132"/>
                    </a:lnTo>
                    <a:lnTo>
                      <a:pt x="823" y="160"/>
                    </a:lnTo>
                    <a:lnTo>
                      <a:pt x="781" y="195"/>
                    </a:lnTo>
                    <a:lnTo>
                      <a:pt x="753" y="212"/>
                    </a:lnTo>
                    <a:lnTo>
                      <a:pt x="726" y="230"/>
                    </a:lnTo>
                    <a:lnTo>
                      <a:pt x="699" y="248"/>
                    </a:lnTo>
                    <a:lnTo>
                      <a:pt x="672" y="265"/>
                    </a:lnTo>
                    <a:lnTo>
                      <a:pt x="643" y="280"/>
                    </a:lnTo>
                    <a:lnTo>
                      <a:pt x="617" y="295"/>
                    </a:lnTo>
                    <a:lnTo>
                      <a:pt x="588" y="310"/>
                    </a:lnTo>
                    <a:lnTo>
                      <a:pt x="561" y="325"/>
                    </a:lnTo>
                    <a:lnTo>
                      <a:pt x="532" y="338"/>
                    </a:lnTo>
                    <a:lnTo>
                      <a:pt x="503" y="351"/>
                    </a:lnTo>
                    <a:lnTo>
                      <a:pt x="474" y="364"/>
                    </a:lnTo>
                    <a:lnTo>
                      <a:pt x="445" y="377"/>
                    </a:lnTo>
                    <a:lnTo>
                      <a:pt x="416" y="388"/>
                    </a:lnTo>
                    <a:lnTo>
                      <a:pt x="387" y="401"/>
                    </a:lnTo>
                    <a:lnTo>
                      <a:pt x="358" y="413"/>
                    </a:lnTo>
                    <a:lnTo>
                      <a:pt x="330" y="425"/>
                    </a:lnTo>
                    <a:lnTo>
                      <a:pt x="323" y="428"/>
                    </a:lnTo>
                    <a:lnTo>
                      <a:pt x="315" y="434"/>
                    </a:lnTo>
                    <a:lnTo>
                      <a:pt x="304" y="441"/>
                    </a:lnTo>
                    <a:lnTo>
                      <a:pt x="293" y="451"/>
                    </a:lnTo>
                    <a:lnTo>
                      <a:pt x="280" y="459"/>
                    </a:lnTo>
                    <a:lnTo>
                      <a:pt x="269" y="467"/>
                    </a:lnTo>
                    <a:lnTo>
                      <a:pt x="258" y="474"/>
                    </a:lnTo>
                    <a:lnTo>
                      <a:pt x="252" y="482"/>
                    </a:lnTo>
                    <a:lnTo>
                      <a:pt x="248" y="475"/>
                    </a:lnTo>
                    <a:lnTo>
                      <a:pt x="246" y="467"/>
                    </a:lnTo>
                    <a:lnTo>
                      <a:pt x="242" y="457"/>
                    </a:lnTo>
                    <a:lnTo>
                      <a:pt x="239" y="449"/>
                    </a:lnTo>
                    <a:lnTo>
                      <a:pt x="234" y="439"/>
                    </a:lnTo>
                    <a:lnTo>
                      <a:pt x="230" y="431"/>
                    </a:lnTo>
                    <a:lnTo>
                      <a:pt x="227" y="423"/>
                    </a:lnTo>
                    <a:lnTo>
                      <a:pt x="227" y="418"/>
                    </a:lnTo>
                    <a:lnTo>
                      <a:pt x="250" y="396"/>
                    </a:lnTo>
                    <a:lnTo>
                      <a:pt x="276" y="378"/>
                    </a:lnTo>
                    <a:lnTo>
                      <a:pt x="301" y="360"/>
                    </a:lnTo>
                    <a:lnTo>
                      <a:pt x="330" y="346"/>
                    </a:lnTo>
                    <a:lnTo>
                      <a:pt x="358" y="332"/>
                    </a:lnTo>
                    <a:lnTo>
                      <a:pt x="387" y="319"/>
                    </a:lnTo>
                    <a:lnTo>
                      <a:pt x="417" y="308"/>
                    </a:lnTo>
                    <a:lnTo>
                      <a:pt x="448" y="297"/>
                    </a:lnTo>
                    <a:lnTo>
                      <a:pt x="476" y="286"/>
                    </a:lnTo>
                    <a:lnTo>
                      <a:pt x="505" y="274"/>
                    </a:lnTo>
                    <a:lnTo>
                      <a:pt x="534" y="262"/>
                    </a:lnTo>
                    <a:lnTo>
                      <a:pt x="565" y="249"/>
                    </a:lnTo>
                    <a:lnTo>
                      <a:pt x="592" y="234"/>
                    </a:lnTo>
                    <a:lnTo>
                      <a:pt x="621" y="220"/>
                    </a:lnTo>
                    <a:lnTo>
                      <a:pt x="649" y="202"/>
                    </a:lnTo>
                    <a:lnTo>
                      <a:pt x="677" y="184"/>
                    </a:lnTo>
                    <a:lnTo>
                      <a:pt x="701" y="164"/>
                    </a:lnTo>
                    <a:lnTo>
                      <a:pt x="726" y="145"/>
                    </a:lnTo>
                    <a:lnTo>
                      <a:pt x="752" y="127"/>
                    </a:lnTo>
                    <a:lnTo>
                      <a:pt x="777" y="111"/>
                    </a:lnTo>
                    <a:lnTo>
                      <a:pt x="802" y="93"/>
                    </a:lnTo>
                    <a:lnTo>
                      <a:pt x="829" y="77"/>
                    </a:lnTo>
                    <a:lnTo>
                      <a:pt x="856" y="63"/>
                    </a:lnTo>
                    <a:lnTo>
                      <a:pt x="882" y="51"/>
                    </a:lnTo>
                    <a:lnTo>
                      <a:pt x="909" y="38"/>
                    </a:lnTo>
                    <a:lnTo>
                      <a:pt x="936" y="28"/>
                    </a:lnTo>
                    <a:lnTo>
                      <a:pt x="965" y="18"/>
                    </a:lnTo>
                    <a:lnTo>
                      <a:pt x="994" y="11"/>
                    </a:lnTo>
                    <a:lnTo>
                      <a:pt x="1023" y="6"/>
                    </a:lnTo>
                    <a:lnTo>
                      <a:pt x="1055" y="2"/>
                    </a:lnTo>
                    <a:lnTo>
                      <a:pt x="1086" y="1"/>
                    </a:lnTo>
                    <a:lnTo>
                      <a:pt x="1119" y="2"/>
                    </a:lnTo>
                    <a:lnTo>
                      <a:pt x="1127" y="1"/>
                    </a:lnTo>
                    <a:lnTo>
                      <a:pt x="1139" y="1"/>
                    </a:lnTo>
                    <a:lnTo>
                      <a:pt x="1151" y="0"/>
                    </a:lnTo>
                    <a:lnTo>
                      <a:pt x="1163" y="0"/>
                    </a:lnTo>
                    <a:lnTo>
                      <a:pt x="1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57785" y="146685"/>
                <a:ext cx="27305" cy="32385"/>
              </a:xfrm>
              <a:custGeom>
                <a:avLst/>
                <a:gdLst>
                  <a:gd name="T0" fmla="*/ 136 w 174"/>
                  <a:gd name="T1" fmla="*/ 0 h 153"/>
                  <a:gd name="T2" fmla="*/ 174 w 174"/>
                  <a:gd name="T3" fmla="*/ 56 h 153"/>
                  <a:gd name="T4" fmla="*/ 167 w 174"/>
                  <a:gd name="T5" fmla="*/ 60 h 153"/>
                  <a:gd name="T6" fmla="*/ 160 w 174"/>
                  <a:gd name="T7" fmla="*/ 65 h 153"/>
                  <a:gd name="T8" fmla="*/ 152 w 174"/>
                  <a:gd name="T9" fmla="*/ 70 h 153"/>
                  <a:gd name="T10" fmla="*/ 146 w 174"/>
                  <a:gd name="T11" fmla="*/ 77 h 153"/>
                  <a:gd name="T12" fmla="*/ 138 w 174"/>
                  <a:gd name="T13" fmla="*/ 83 h 153"/>
                  <a:gd name="T14" fmla="*/ 131 w 174"/>
                  <a:gd name="T15" fmla="*/ 88 h 153"/>
                  <a:gd name="T16" fmla="*/ 124 w 174"/>
                  <a:gd name="T17" fmla="*/ 95 h 153"/>
                  <a:gd name="T18" fmla="*/ 116 w 174"/>
                  <a:gd name="T19" fmla="*/ 102 h 153"/>
                  <a:gd name="T20" fmla="*/ 108 w 174"/>
                  <a:gd name="T21" fmla="*/ 108 h 153"/>
                  <a:gd name="T22" fmla="*/ 99 w 174"/>
                  <a:gd name="T23" fmla="*/ 115 h 153"/>
                  <a:gd name="T24" fmla="*/ 92 w 174"/>
                  <a:gd name="T25" fmla="*/ 121 h 153"/>
                  <a:gd name="T26" fmla="*/ 85 w 174"/>
                  <a:gd name="T27" fmla="*/ 128 h 153"/>
                  <a:gd name="T28" fmla="*/ 78 w 174"/>
                  <a:gd name="T29" fmla="*/ 133 h 153"/>
                  <a:gd name="T30" fmla="*/ 72 w 174"/>
                  <a:gd name="T31" fmla="*/ 140 h 153"/>
                  <a:gd name="T32" fmla="*/ 66 w 174"/>
                  <a:gd name="T33" fmla="*/ 146 h 153"/>
                  <a:gd name="T34" fmla="*/ 62 w 174"/>
                  <a:gd name="T35" fmla="*/ 153 h 153"/>
                  <a:gd name="T36" fmla="*/ 0 w 174"/>
                  <a:gd name="T37" fmla="*/ 121 h 153"/>
                  <a:gd name="T38" fmla="*/ 6 w 174"/>
                  <a:gd name="T39" fmla="*/ 110 h 153"/>
                  <a:gd name="T40" fmla="*/ 14 w 174"/>
                  <a:gd name="T41" fmla="*/ 100 h 153"/>
                  <a:gd name="T42" fmla="*/ 22 w 174"/>
                  <a:gd name="T43" fmla="*/ 91 h 153"/>
                  <a:gd name="T44" fmla="*/ 32 w 174"/>
                  <a:gd name="T45" fmla="*/ 83 h 153"/>
                  <a:gd name="T46" fmla="*/ 39 w 174"/>
                  <a:gd name="T47" fmla="*/ 73 h 153"/>
                  <a:gd name="T48" fmla="*/ 49 w 174"/>
                  <a:gd name="T49" fmla="*/ 65 h 153"/>
                  <a:gd name="T50" fmla="*/ 58 w 174"/>
                  <a:gd name="T51" fmla="*/ 58 h 153"/>
                  <a:gd name="T52" fmla="*/ 68 w 174"/>
                  <a:gd name="T53" fmla="*/ 52 h 153"/>
                  <a:gd name="T54" fmla="*/ 76 w 174"/>
                  <a:gd name="T55" fmla="*/ 43 h 153"/>
                  <a:gd name="T56" fmla="*/ 86 w 174"/>
                  <a:gd name="T57" fmla="*/ 37 h 153"/>
                  <a:gd name="T58" fmla="*/ 95 w 174"/>
                  <a:gd name="T59" fmla="*/ 30 h 153"/>
                  <a:gd name="T60" fmla="*/ 104 w 174"/>
                  <a:gd name="T61" fmla="*/ 24 h 153"/>
                  <a:gd name="T62" fmla="*/ 113 w 174"/>
                  <a:gd name="T63" fmla="*/ 17 h 153"/>
                  <a:gd name="T64" fmla="*/ 121 w 174"/>
                  <a:gd name="T65" fmla="*/ 11 h 153"/>
                  <a:gd name="T66" fmla="*/ 128 w 174"/>
                  <a:gd name="T67" fmla="*/ 5 h 153"/>
                  <a:gd name="T68" fmla="*/ 136 w 174"/>
                  <a:gd name="T69" fmla="*/ 0 h 153"/>
                  <a:gd name="T70" fmla="*/ 136 w 174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153">
                    <a:moveTo>
                      <a:pt x="136" y="0"/>
                    </a:moveTo>
                    <a:lnTo>
                      <a:pt x="174" y="56"/>
                    </a:lnTo>
                    <a:lnTo>
                      <a:pt x="167" y="60"/>
                    </a:lnTo>
                    <a:lnTo>
                      <a:pt x="160" y="65"/>
                    </a:lnTo>
                    <a:lnTo>
                      <a:pt x="152" y="70"/>
                    </a:lnTo>
                    <a:lnTo>
                      <a:pt x="146" y="77"/>
                    </a:lnTo>
                    <a:lnTo>
                      <a:pt x="138" y="83"/>
                    </a:lnTo>
                    <a:lnTo>
                      <a:pt x="131" y="88"/>
                    </a:lnTo>
                    <a:lnTo>
                      <a:pt x="124" y="95"/>
                    </a:lnTo>
                    <a:lnTo>
                      <a:pt x="116" y="102"/>
                    </a:lnTo>
                    <a:lnTo>
                      <a:pt x="108" y="108"/>
                    </a:lnTo>
                    <a:lnTo>
                      <a:pt x="99" y="115"/>
                    </a:lnTo>
                    <a:lnTo>
                      <a:pt x="92" y="121"/>
                    </a:lnTo>
                    <a:lnTo>
                      <a:pt x="85" y="128"/>
                    </a:lnTo>
                    <a:lnTo>
                      <a:pt x="78" y="133"/>
                    </a:lnTo>
                    <a:lnTo>
                      <a:pt x="72" y="140"/>
                    </a:lnTo>
                    <a:lnTo>
                      <a:pt x="66" y="146"/>
                    </a:lnTo>
                    <a:lnTo>
                      <a:pt x="62" y="153"/>
                    </a:lnTo>
                    <a:lnTo>
                      <a:pt x="0" y="121"/>
                    </a:lnTo>
                    <a:lnTo>
                      <a:pt x="6" y="110"/>
                    </a:lnTo>
                    <a:lnTo>
                      <a:pt x="14" y="100"/>
                    </a:lnTo>
                    <a:lnTo>
                      <a:pt x="22" y="91"/>
                    </a:lnTo>
                    <a:lnTo>
                      <a:pt x="32" y="83"/>
                    </a:lnTo>
                    <a:lnTo>
                      <a:pt x="39" y="73"/>
                    </a:lnTo>
                    <a:lnTo>
                      <a:pt x="49" y="65"/>
                    </a:lnTo>
                    <a:lnTo>
                      <a:pt x="58" y="58"/>
                    </a:lnTo>
                    <a:lnTo>
                      <a:pt x="68" y="52"/>
                    </a:lnTo>
                    <a:lnTo>
                      <a:pt x="76" y="43"/>
                    </a:lnTo>
                    <a:lnTo>
                      <a:pt x="86" y="37"/>
                    </a:lnTo>
                    <a:lnTo>
                      <a:pt x="95" y="30"/>
                    </a:lnTo>
                    <a:lnTo>
                      <a:pt x="104" y="24"/>
                    </a:lnTo>
                    <a:lnTo>
                      <a:pt x="113" y="17"/>
                    </a:lnTo>
                    <a:lnTo>
                      <a:pt x="121" y="11"/>
                    </a:lnTo>
                    <a:lnTo>
                      <a:pt x="128" y="5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58420" y="175895"/>
                <a:ext cx="456565" cy="208280"/>
              </a:xfrm>
              <a:custGeom>
                <a:avLst/>
                <a:gdLst>
                  <a:gd name="T0" fmla="*/ 69 w 2877"/>
                  <a:gd name="T1" fmla="*/ 40 h 986"/>
                  <a:gd name="T2" fmla="*/ 100 w 2877"/>
                  <a:gd name="T3" fmla="*/ 116 h 986"/>
                  <a:gd name="T4" fmla="*/ 158 w 2877"/>
                  <a:gd name="T5" fmla="*/ 201 h 986"/>
                  <a:gd name="T6" fmla="*/ 238 w 2877"/>
                  <a:gd name="T7" fmla="*/ 287 h 986"/>
                  <a:gd name="T8" fmla="*/ 360 w 2877"/>
                  <a:gd name="T9" fmla="*/ 396 h 986"/>
                  <a:gd name="T10" fmla="*/ 492 w 2877"/>
                  <a:gd name="T11" fmla="*/ 521 h 986"/>
                  <a:gd name="T12" fmla="*/ 613 w 2877"/>
                  <a:gd name="T13" fmla="*/ 653 h 986"/>
                  <a:gd name="T14" fmla="*/ 720 w 2877"/>
                  <a:gd name="T15" fmla="*/ 792 h 986"/>
                  <a:gd name="T16" fmla="*/ 877 w 2877"/>
                  <a:gd name="T17" fmla="*/ 904 h 986"/>
                  <a:gd name="T18" fmla="*/ 1072 w 2877"/>
                  <a:gd name="T19" fmla="*/ 913 h 986"/>
                  <a:gd name="T20" fmla="*/ 1271 w 2877"/>
                  <a:gd name="T21" fmla="*/ 854 h 986"/>
                  <a:gd name="T22" fmla="*/ 1461 w 2877"/>
                  <a:gd name="T23" fmla="*/ 774 h 986"/>
                  <a:gd name="T24" fmla="*/ 1602 w 2877"/>
                  <a:gd name="T25" fmla="*/ 707 h 986"/>
                  <a:gd name="T26" fmla="*/ 1735 w 2877"/>
                  <a:gd name="T27" fmla="*/ 656 h 986"/>
                  <a:gd name="T28" fmla="*/ 1871 w 2877"/>
                  <a:gd name="T29" fmla="*/ 613 h 986"/>
                  <a:gd name="T30" fmla="*/ 2008 w 2877"/>
                  <a:gd name="T31" fmla="*/ 570 h 986"/>
                  <a:gd name="T32" fmla="*/ 2161 w 2877"/>
                  <a:gd name="T33" fmla="*/ 535 h 986"/>
                  <a:gd name="T34" fmla="*/ 2322 w 2877"/>
                  <a:gd name="T35" fmla="*/ 515 h 986"/>
                  <a:gd name="T36" fmla="*/ 2480 w 2877"/>
                  <a:gd name="T37" fmla="*/ 493 h 986"/>
                  <a:gd name="T38" fmla="*/ 2633 w 2877"/>
                  <a:gd name="T39" fmla="*/ 457 h 986"/>
                  <a:gd name="T40" fmla="*/ 2710 w 2877"/>
                  <a:gd name="T41" fmla="*/ 418 h 986"/>
                  <a:gd name="T42" fmla="*/ 2755 w 2877"/>
                  <a:gd name="T43" fmla="*/ 377 h 986"/>
                  <a:gd name="T44" fmla="*/ 2794 w 2877"/>
                  <a:gd name="T45" fmla="*/ 329 h 986"/>
                  <a:gd name="T46" fmla="*/ 2830 w 2877"/>
                  <a:gd name="T47" fmla="*/ 281 h 986"/>
                  <a:gd name="T48" fmla="*/ 2866 w 2877"/>
                  <a:gd name="T49" fmla="*/ 288 h 986"/>
                  <a:gd name="T50" fmla="*/ 2857 w 2877"/>
                  <a:gd name="T51" fmla="*/ 359 h 986"/>
                  <a:gd name="T52" fmla="*/ 2797 w 2877"/>
                  <a:gd name="T53" fmla="*/ 438 h 986"/>
                  <a:gd name="T54" fmla="*/ 2714 w 2877"/>
                  <a:gd name="T55" fmla="*/ 499 h 986"/>
                  <a:gd name="T56" fmla="*/ 2625 w 2877"/>
                  <a:gd name="T57" fmla="*/ 537 h 986"/>
                  <a:gd name="T58" fmla="*/ 2451 w 2877"/>
                  <a:gd name="T59" fmla="*/ 565 h 986"/>
                  <a:gd name="T60" fmla="*/ 2247 w 2877"/>
                  <a:gd name="T61" fmla="*/ 591 h 986"/>
                  <a:gd name="T62" fmla="*/ 2045 w 2877"/>
                  <a:gd name="T63" fmla="*/ 629 h 986"/>
                  <a:gd name="T64" fmla="*/ 1856 w 2877"/>
                  <a:gd name="T65" fmla="*/ 691 h 986"/>
                  <a:gd name="T66" fmla="*/ 1704 w 2877"/>
                  <a:gd name="T67" fmla="*/ 741 h 986"/>
                  <a:gd name="T68" fmla="*/ 1571 w 2877"/>
                  <a:gd name="T69" fmla="*/ 797 h 986"/>
                  <a:gd name="T70" fmla="*/ 1439 w 2877"/>
                  <a:gd name="T71" fmla="*/ 860 h 986"/>
                  <a:gd name="T72" fmla="*/ 1306 w 2877"/>
                  <a:gd name="T73" fmla="*/ 916 h 986"/>
                  <a:gd name="T74" fmla="*/ 1212 w 2877"/>
                  <a:gd name="T75" fmla="*/ 949 h 986"/>
                  <a:gd name="T76" fmla="*/ 1130 w 2877"/>
                  <a:gd name="T77" fmla="*/ 971 h 986"/>
                  <a:gd name="T78" fmla="*/ 1044 w 2877"/>
                  <a:gd name="T79" fmla="*/ 984 h 986"/>
                  <a:gd name="T80" fmla="*/ 956 w 2877"/>
                  <a:gd name="T81" fmla="*/ 986 h 986"/>
                  <a:gd name="T82" fmla="*/ 859 w 2877"/>
                  <a:gd name="T83" fmla="*/ 974 h 986"/>
                  <a:gd name="T84" fmla="*/ 768 w 2877"/>
                  <a:gd name="T85" fmla="*/ 936 h 986"/>
                  <a:gd name="T86" fmla="*/ 692 w 2877"/>
                  <a:gd name="T87" fmla="*/ 875 h 986"/>
                  <a:gd name="T88" fmla="*/ 634 w 2877"/>
                  <a:gd name="T89" fmla="*/ 795 h 986"/>
                  <a:gd name="T90" fmla="*/ 504 w 2877"/>
                  <a:gd name="T91" fmla="*/ 637 h 986"/>
                  <a:gd name="T92" fmla="*/ 324 w 2877"/>
                  <a:gd name="T93" fmla="*/ 470 h 986"/>
                  <a:gd name="T94" fmla="*/ 152 w 2877"/>
                  <a:gd name="T95" fmla="*/ 301 h 986"/>
                  <a:gd name="T96" fmla="*/ 22 w 2877"/>
                  <a:gd name="T97" fmla="*/ 116 h 986"/>
                  <a:gd name="T98" fmla="*/ 18 w 2877"/>
                  <a:gd name="T99" fmla="*/ 38 h 986"/>
                  <a:gd name="T100" fmla="*/ 63 w 2877"/>
                  <a:gd name="T101" fmla="*/ 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77" h="986">
                    <a:moveTo>
                      <a:pt x="70" y="0"/>
                    </a:moveTo>
                    <a:lnTo>
                      <a:pt x="67" y="11"/>
                    </a:lnTo>
                    <a:lnTo>
                      <a:pt x="67" y="25"/>
                    </a:lnTo>
                    <a:lnTo>
                      <a:pt x="69" y="40"/>
                    </a:lnTo>
                    <a:lnTo>
                      <a:pt x="75" y="59"/>
                    </a:lnTo>
                    <a:lnTo>
                      <a:pt x="81" y="76"/>
                    </a:lnTo>
                    <a:lnTo>
                      <a:pt x="90" y="97"/>
                    </a:lnTo>
                    <a:lnTo>
                      <a:pt x="100" y="116"/>
                    </a:lnTo>
                    <a:lnTo>
                      <a:pt x="114" y="138"/>
                    </a:lnTo>
                    <a:lnTo>
                      <a:pt x="127" y="159"/>
                    </a:lnTo>
                    <a:lnTo>
                      <a:pt x="141" y="181"/>
                    </a:lnTo>
                    <a:lnTo>
                      <a:pt x="158" y="201"/>
                    </a:lnTo>
                    <a:lnTo>
                      <a:pt x="178" y="225"/>
                    </a:lnTo>
                    <a:lnTo>
                      <a:pt x="196" y="245"/>
                    </a:lnTo>
                    <a:lnTo>
                      <a:pt x="216" y="267"/>
                    </a:lnTo>
                    <a:lnTo>
                      <a:pt x="238" y="287"/>
                    </a:lnTo>
                    <a:lnTo>
                      <a:pt x="260" y="308"/>
                    </a:lnTo>
                    <a:lnTo>
                      <a:pt x="292" y="335"/>
                    </a:lnTo>
                    <a:lnTo>
                      <a:pt x="326" y="365"/>
                    </a:lnTo>
                    <a:lnTo>
                      <a:pt x="360" y="396"/>
                    </a:lnTo>
                    <a:lnTo>
                      <a:pt x="394" y="427"/>
                    </a:lnTo>
                    <a:lnTo>
                      <a:pt x="426" y="457"/>
                    </a:lnTo>
                    <a:lnTo>
                      <a:pt x="459" y="488"/>
                    </a:lnTo>
                    <a:lnTo>
                      <a:pt x="492" y="521"/>
                    </a:lnTo>
                    <a:lnTo>
                      <a:pt x="524" y="554"/>
                    </a:lnTo>
                    <a:lnTo>
                      <a:pt x="554" y="586"/>
                    </a:lnTo>
                    <a:lnTo>
                      <a:pt x="585" y="620"/>
                    </a:lnTo>
                    <a:lnTo>
                      <a:pt x="613" y="653"/>
                    </a:lnTo>
                    <a:lnTo>
                      <a:pt x="642" y="688"/>
                    </a:lnTo>
                    <a:lnTo>
                      <a:pt x="669" y="722"/>
                    </a:lnTo>
                    <a:lnTo>
                      <a:pt x="696" y="757"/>
                    </a:lnTo>
                    <a:lnTo>
                      <a:pt x="720" y="792"/>
                    </a:lnTo>
                    <a:lnTo>
                      <a:pt x="744" y="828"/>
                    </a:lnTo>
                    <a:lnTo>
                      <a:pt x="786" y="861"/>
                    </a:lnTo>
                    <a:lnTo>
                      <a:pt x="831" y="887"/>
                    </a:lnTo>
                    <a:lnTo>
                      <a:pt x="877" y="904"/>
                    </a:lnTo>
                    <a:lnTo>
                      <a:pt x="925" y="915"/>
                    </a:lnTo>
                    <a:lnTo>
                      <a:pt x="972" y="918"/>
                    </a:lnTo>
                    <a:lnTo>
                      <a:pt x="1022" y="918"/>
                    </a:lnTo>
                    <a:lnTo>
                      <a:pt x="1072" y="913"/>
                    </a:lnTo>
                    <a:lnTo>
                      <a:pt x="1123" y="903"/>
                    </a:lnTo>
                    <a:lnTo>
                      <a:pt x="1172" y="890"/>
                    </a:lnTo>
                    <a:lnTo>
                      <a:pt x="1222" y="872"/>
                    </a:lnTo>
                    <a:lnTo>
                      <a:pt x="1271" y="854"/>
                    </a:lnTo>
                    <a:lnTo>
                      <a:pt x="1321" y="835"/>
                    </a:lnTo>
                    <a:lnTo>
                      <a:pt x="1368" y="815"/>
                    </a:lnTo>
                    <a:lnTo>
                      <a:pt x="1415" y="795"/>
                    </a:lnTo>
                    <a:lnTo>
                      <a:pt x="1461" y="774"/>
                    </a:lnTo>
                    <a:lnTo>
                      <a:pt x="1506" y="758"/>
                    </a:lnTo>
                    <a:lnTo>
                      <a:pt x="1537" y="740"/>
                    </a:lnTo>
                    <a:lnTo>
                      <a:pt x="1570" y="722"/>
                    </a:lnTo>
                    <a:lnTo>
                      <a:pt x="1602" y="707"/>
                    </a:lnTo>
                    <a:lnTo>
                      <a:pt x="1635" y="694"/>
                    </a:lnTo>
                    <a:lnTo>
                      <a:pt x="1667" y="680"/>
                    </a:lnTo>
                    <a:lnTo>
                      <a:pt x="1701" y="667"/>
                    </a:lnTo>
                    <a:lnTo>
                      <a:pt x="1735" y="656"/>
                    </a:lnTo>
                    <a:lnTo>
                      <a:pt x="1770" y="645"/>
                    </a:lnTo>
                    <a:lnTo>
                      <a:pt x="1803" y="634"/>
                    </a:lnTo>
                    <a:lnTo>
                      <a:pt x="1838" y="623"/>
                    </a:lnTo>
                    <a:lnTo>
                      <a:pt x="1871" y="613"/>
                    </a:lnTo>
                    <a:lnTo>
                      <a:pt x="1905" y="603"/>
                    </a:lnTo>
                    <a:lnTo>
                      <a:pt x="1939" y="591"/>
                    </a:lnTo>
                    <a:lnTo>
                      <a:pt x="1974" y="581"/>
                    </a:lnTo>
                    <a:lnTo>
                      <a:pt x="2008" y="570"/>
                    </a:lnTo>
                    <a:lnTo>
                      <a:pt x="2043" y="560"/>
                    </a:lnTo>
                    <a:lnTo>
                      <a:pt x="2081" y="550"/>
                    </a:lnTo>
                    <a:lnTo>
                      <a:pt x="2121" y="541"/>
                    </a:lnTo>
                    <a:lnTo>
                      <a:pt x="2161" y="535"/>
                    </a:lnTo>
                    <a:lnTo>
                      <a:pt x="2201" y="530"/>
                    </a:lnTo>
                    <a:lnTo>
                      <a:pt x="2241" y="524"/>
                    </a:lnTo>
                    <a:lnTo>
                      <a:pt x="2282" y="520"/>
                    </a:lnTo>
                    <a:lnTo>
                      <a:pt x="2322" y="515"/>
                    </a:lnTo>
                    <a:lnTo>
                      <a:pt x="2363" y="511"/>
                    </a:lnTo>
                    <a:lnTo>
                      <a:pt x="2401" y="506"/>
                    </a:lnTo>
                    <a:lnTo>
                      <a:pt x="2441" y="500"/>
                    </a:lnTo>
                    <a:lnTo>
                      <a:pt x="2480" y="493"/>
                    </a:lnTo>
                    <a:lnTo>
                      <a:pt x="2520" y="487"/>
                    </a:lnTo>
                    <a:lnTo>
                      <a:pt x="2557" y="478"/>
                    </a:lnTo>
                    <a:lnTo>
                      <a:pt x="2596" y="469"/>
                    </a:lnTo>
                    <a:lnTo>
                      <a:pt x="2633" y="457"/>
                    </a:lnTo>
                    <a:lnTo>
                      <a:pt x="2672" y="445"/>
                    </a:lnTo>
                    <a:lnTo>
                      <a:pt x="2685" y="435"/>
                    </a:lnTo>
                    <a:lnTo>
                      <a:pt x="2698" y="427"/>
                    </a:lnTo>
                    <a:lnTo>
                      <a:pt x="2710" y="418"/>
                    </a:lnTo>
                    <a:lnTo>
                      <a:pt x="2724" y="409"/>
                    </a:lnTo>
                    <a:lnTo>
                      <a:pt x="2735" y="399"/>
                    </a:lnTo>
                    <a:lnTo>
                      <a:pt x="2745" y="388"/>
                    </a:lnTo>
                    <a:lnTo>
                      <a:pt x="2755" y="377"/>
                    </a:lnTo>
                    <a:lnTo>
                      <a:pt x="2766" y="366"/>
                    </a:lnTo>
                    <a:lnTo>
                      <a:pt x="2774" y="354"/>
                    </a:lnTo>
                    <a:lnTo>
                      <a:pt x="2784" y="342"/>
                    </a:lnTo>
                    <a:lnTo>
                      <a:pt x="2794" y="329"/>
                    </a:lnTo>
                    <a:lnTo>
                      <a:pt x="2803" y="318"/>
                    </a:lnTo>
                    <a:lnTo>
                      <a:pt x="2812" y="305"/>
                    </a:lnTo>
                    <a:lnTo>
                      <a:pt x="2822" y="294"/>
                    </a:lnTo>
                    <a:lnTo>
                      <a:pt x="2830" y="281"/>
                    </a:lnTo>
                    <a:lnTo>
                      <a:pt x="2841" y="271"/>
                    </a:lnTo>
                    <a:lnTo>
                      <a:pt x="2847" y="276"/>
                    </a:lnTo>
                    <a:lnTo>
                      <a:pt x="2857" y="282"/>
                    </a:lnTo>
                    <a:lnTo>
                      <a:pt x="2866" y="288"/>
                    </a:lnTo>
                    <a:lnTo>
                      <a:pt x="2877" y="295"/>
                    </a:lnTo>
                    <a:lnTo>
                      <a:pt x="2873" y="317"/>
                    </a:lnTo>
                    <a:lnTo>
                      <a:pt x="2866" y="339"/>
                    </a:lnTo>
                    <a:lnTo>
                      <a:pt x="2857" y="359"/>
                    </a:lnTo>
                    <a:lnTo>
                      <a:pt x="2846" y="381"/>
                    </a:lnTo>
                    <a:lnTo>
                      <a:pt x="2831" y="401"/>
                    </a:lnTo>
                    <a:lnTo>
                      <a:pt x="2816" y="420"/>
                    </a:lnTo>
                    <a:lnTo>
                      <a:pt x="2797" y="438"/>
                    </a:lnTo>
                    <a:lnTo>
                      <a:pt x="2779" y="456"/>
                    </a:lnTo>
                    <a:lnTo>
                      <a:pt x="2758" y="471"/>
                    </a:lnTo>
                    <a:lnTo>
                      <a:pt x="2737" y="486"/>
                    </a:lnTo>
                    <a:lnTo>
                      <a:pt x="2714" y="499"/>
                    </a:lnTo>
                    <a:lnTo>
                      <a:pt x="2692" y="511"/>
                    </a:lnTo>
                    <a:lnTo>
                      <a:pt x="2669" y="521"/>
                    </a:lnTo>
                    <a:lnTo>
                      <a:pt x="2646" y="530"/>
                    </a:lnTo>
                    <a:lnTo>
                      <a:pt x="2625" y="537"/>
                    </a:lnTo>
                    <a:lnTo>
                      <a:pt x="2604" y="544"/>
                    </a:lnTo>
                    <a:lnTo>
                      <a:pt x="2552" y="551"/>
                    </a:lnTo>
                    <a:lnTo>
                      <a:pt x="2502" y="558"/>
                    </a:lnTo>
                    <a:lnTo>
                      <a:pt x="2451" y="565"/>
                    </a:lnTo>
                    <a:lnTo>
                      <a:pt x="2400" y="571"/>
                    </a:lnTo>
                    <a:lnTo>
                      <a:pt x="2348" y="577"/>
                    </a:lnTo>
                    <a:lnTo>
                      <a:pt x="2298" y="584"/>
                    </a:lnTo>
                    <a:lnTo>
                      <a:pt x="2247" y="591"/>
                    </a:lnTo>
                    <a:lnTo>
                      <a:pt x="2196" y="600"/>
                    </a:lnTo>
                    <a:lnTo>
                      <a:pt x="2145" y="607"/>
                    </a:lnTo>
                    <a:lnTo>
                      <a:pt x="2095" y="618"/>
                    </a:lnTo>
                    <a:lnTo>
                      <a:pt x="2045" y="629"/>
                    </a:lnTo>
                    <a:lnTo>
                      <a:pt x="1997" y="643"/>
                    </a:lnTo>
                    <a:lnTo>
                      <a:pt x="1949" y="656"/>
                    </a:lnTo>
                    <a:lnTo>
                      <a:pt x="1903" y="673"/>
                    </a:lnTo>
                    <a:lnTo>
                      <a:pt x="1856" y="691"/>
                    </a:lnTo>
                    <a:lnTo>
                      <a:pt x="1811" y="713"/>
                    </a:lnTo>
                    <a:lnTo>
                      <a:pt x="1774" y="720"/>
                    </a:lnTo>
                    <a:lnTo>
                      <a:pt x="1739" y="730"/>
                    </a:lnTo>
                    <a:lnTo>
                      <a:pt x="1704" y="741"/>
                    </a:lnTo>
                    <a:lnTo>
                      <a:pt x="1670" y="755"/>
                    </a:lnTo>
                    <a:lnTo>
                      <a:pt x="1636" y="767"/>
                    </a:lnTo>
                    <a:lnTo>
                      <a:pt x="1603" y="782"/>
                    </a:lnTo>
                    <a:lnTo>
                      <a:pt x="1571" y="797"/>
                    </a:lnTo>
                    <a:lnTo>
                      <a:pt x="1538" y="813"/>
                    </a:lnTo>
                    <a:lnTo>
                      <a:pt x="1504" y="828"/>
                    </a:lnTo>
                    <a:lnTo>
                      <a:pt x="1472" y="845"/>
                    </a:lnTo>
                    <a:lnTo>
                      <a:pt x="1439" y="860"/>
                    </a:lnTo>
                    <a:lnTo>
                      <a:pt x="1407" y="876"/>
                    </a:lnTo>
                    <a:lnTo>
                      <a:pt x="1373" y="890"/>
                    </a:lnTo>
                    <a:lnTo>
                      <a:pt x="1340" y="903"/>
                    </a:lnTo>
                    <a:lnTo>
                      <a:pt x="1306" y="916"/>
                    </a:lnTo>
                    <a:lnTo>
                      <a:pt x="1273" y="928"/>
                    </a:lnTo>
                    <a:lnTo>
                      <a:pt x="1252" y="934"/>
                    </a:lnTo>
                    <a:lnTo>
                      <a:pt x="1233" y="943"/>
                    </a:lnTo>
                    <a:lnTo>
                      <a:pt x="1212" y="949"/>
                    </a:lnTo>
                    <a:lnTo>
                      <a:pt x="1193" y="956"/>
                    </a:lnTo>
                    <a:lnTo>
                      <a:pt x="1171" y="961"/>
                    </a:lnTo>
                    <a:lnTo>
                      <a:pt x="1151" y="967"/>
                    </a:lnTo>
                    <a:lnTo>
                      <a:pt x="1130" y="971"/>
                    </a:lnTo>
                    <a:lnTo>
                      <a:pt x="1110" y="977"/>
                    </a:lnTo>
                    <a:lnTo>
                      <a:pt x="1088" y="979"/>
                    </a:lnTo>
                    <a:lnTo>
                      <a:pt x="1066" y="982"/>
                    </a:lnTo>
                    <a:lnTo>
                      <a:pt x="1044" y="984"/>
                    </a:lnTo>
                    <a:lnTo>
                      <a:pt x="1023" y="986"/>
                    </a:lnTo>
                    <a:lnTo>
                      <a:pt x="1000" y="986"/>
                    </a:lnTo>
                    <a:lnTo>
                      <a:pt x="978" y="986"/>
                    </a:lnTo>
                    <a:lnTo>
                      <a:pt x="956" y="986"/>
                    </a:lnTo>
                    <a:lnTo>
                      <a:pt x="935" y="986"/>
                    </a:lnTo>
                    <a:lnTo>
                      <a:pt x="909" y="983"/>
                    </a:lnTo>
                    <a:lnTo>
                      <a:pt x="884" y="981"/>
                    </a:lnTo>
                    <a:lnTo>
                      <a:pt x="859" y="974"/>
                    </a:lnTo>
                    <a:lnTo>
                      <a:pt x="836" y="968"/>
                    </a:lnTo>
                    <a:lnTo>
                      <a:pt x="813" y="958"/>
                    </a:lnTo>
                    <a:lnTo>
                      <a:pt x="790" y="947"/>
                    </a:lnTo>
                    <a:lnTo>
                      <a:pt x="768" y="936"/>
                    </a:lnTo>
                    <a:lnTo>
                      <a:pt x="749" y="923"/>
                    </a:lnTo>
                    <a:lnTo>
                      <a:pt x="727" y="908"/>
                    </a:lnTo>
                    <a:lnTo>
                      <a:pt x="709" y="892"/>
                    </a:lnTo>
                    <a:lnTo>
                      <a:pt x="692" y="875"/>
                    </a:lnTo>
                    <a:lnTo>
                      <a:pt x="676" y="857"/>
                    </a:lnTo>
                    <a:lnTo>
                      <a:pt x="661" y="836"/>
                    </a:lnTo>
                    <a:lnTo>
                      <a:pt x="647" y="817"/>
                    </a:lnTo>
                    <a:lnTo>
                      <a:pt x="634" y="795"/>
                    </a:lnTo>
                    <a:lnTo>
                      <a:pt x="624" y="774"/>
                    </a:lnTo>
                    <a:lnTo>
                      <a:pt x="586" y="727"/>
                    </a:lnTo>
                    <a:lnTo>
                      <a:pt x="546" y="682"/>
                    </a:lnTo>
                    <a:lnTo>
                      <a:pt x="504" y="637"/>
                    </a:lnTo>
                    <a:lnTo>
                      <a:pt x="461" y="596"/>
                    </a:lnTo>
                    <a:lnTo>
                      <a:pt x="416" y="553"/>
                    </a:lnTo>
                    <a:lnTo>
                      <a:pt x="371" y="511"/>
                    </a:lnTo>
                    <a:lnTo>
                      <a:pt x="324" y="470"/>
                    </a:lnTo>
                    <a:lnTo>
                      <a:pt x="280" y="429"/>
                    </a:lnTo>
                    <a:lnTo>
                      <a:pt x="236" y="386"/>
                    </a:lnTo>
                    <a:lnTo>
                      <a:pt x="193" y="344"/>
                    </a:lnTo>
                    <a:lnTo>
                      <a:pt x="152" y="301"/>
                    </a:lnTo>
                    <a:lnTo>
                      <a:pt x="115" y="257"/>
                    </a:lnTo>
                    <a:lnTo>
                      <a:pt x="80" y="211"/>
                    </a:lnTo>
                    <a:lnTo>
                      <a:pt x="48" y="165"/>
                    </a:lnTo>
                    <a:lnTo>
                      <a:pt x="22" y="116"/>
                    </a:lnTo>
                    <a:lnTo>
                      <a:pt x="0" y="67"/>
                    </a:lnTo>
                    <a:lnTo>
                      <a:pt x="3" y="57"/>
                    </a:lnTo>
                    <a:lnTo>
                      <a:pt x="9" y="48"/>
                    </a:lnTo>
                    <a:lnTo>
                      <a:pt x="18" y="38"/>
                    </a:lnTo>
                    <a:lnTo>
                      <a:pt x="30" y="27"/>
                    </a:lnTo>
                    <a:lnTo>
                      <a:pt x="42" y="17"/>
                    </a:lnTo>
                    <a:lnTo>
                      <a:pt x="53" y="10"/>
                    </a:lnTo>
                    <a:lnTo>
                      <a:pt x="63" y="3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207645" y="389890"/>
                <a:ext cx="27940" cy="12700"/>
              </a:xfrm>
              <a:custGeom>
                <a:avLst/>
                <a:gdLst>
                  <a:gd name="T0" fmla="*/ 24 w 176"/>
                  <a:gd name="T1" fmla="*/ 11 h 60"/>
                  <a:gd name="T2" fmla="*/ 28 w 176"/>
                  <a:gd name="T3" fmla="*/ 11 h 60"/>
                  <a:gd name="T4" fmla="*/ 34 w 176"/>
                  <a:gd name="T5" fmla="*/ 11 h 60"/>
                  <a:gd name="T6" fmla="*/ 40 w 176"/>
                  <a:gd name="T7" fmla="*/ 11 h 60"/>
                  <a:gd name="T8" fmla="*/ 47 w 176"/>
                  <a:gd name="T9" fmla="*/ 11 h 60"/>
                  <a:gd name="T10" fmla="*/ 55 w 176"/>
                  <a:gd name="T11" fmla="*/ 10 h 60"/>
                  <a:gd name="T12" fmla="*/ 62 w 176"/>
                  <a:gd name="T13" fmla="*/ 10 h 60"/>
                  <a:gd name="T14" fmla="*/ 69 w 176"/>
                  <a:gd name="T15" fmla="*/ 10 h 60"/>
                  <a:gd name="T16" fmla="*/ 78 w 176"/>
                  <a:gd name="T17" fmla="*/ 10 h 60"/>
                  <a:gd name="T18" fmla="*/ 85 w 176"/>
                  <a:gd name="T19" fmla="*/ 9 h 60"/>
                  <a:gd name="T20" fmla="*/ 93 w 176"/>
                  <a:gd name="T21" fmla="*/ 8 h 60"/>
                  <a:gd name="T22" fmla="*/ 102 w 176"/>
                  <a:gd name="T23" fmla="*/ 7 h 60"/>
                  <a:gd name="T24" fmla="*/ 110 w 176"/>
                  <a:gd name="T25" fmla="*/ 6 h 60"/>
                  <a:gd name="T26" fmla="*/ 117 w 176"/>
                  <a:gd name="T27" fmla="*/ 4 h 60"/>
                  <a:gd name="T28" fmla="*/ 125 w 176"/>
                  <a:gd name="T29" fmla="*/ 3 h 60"/>
                  <a:gd name="T30" fmla="*/ 132 w 176"/>
                  <a:gd name="T31" fmla="*/ 2 h 60"/>
                  <a:gd name="T32" fmla="*/ 140 w 176"/>
                  <a:gd name="T33" fmla="*/ 1 h 60"/>
                  <a:gd name="T34" fmla="*/ 150 w 176"/>
                  <a:gd name="T35" fmla="*/ 0 h 60"/>
                  <a:gd name="T36" fmla="*/ 160 w 176"/>
                  <a:gd name="T37" fmla="*/ 2 h 60"/>
                  <a:gd name="T38" fmla="*/ 167 w 176"/>
                  <a:gd name="T39" fmla="*/ 4 h 60"/>
                  <a:gd name="T40" fmla="*/ 174 w 176"/>
                  <a:gd name="T41" fmla="*/ 11 h 60"/>
                  <a:gd name="T42" fmla="*/ 176 w 176"/>
                  <a:gd name="T43" fmla="*/ 17 h 60"/>
                  <a:gd name="T44" fmla="*/ 176 w 176"/>
                  <a:gd name="T45" fmla="*/ 25 h 60"/>
                  <a:gd name="T46" fmla="*/ 170 w 176"/>
                  <a:gd name="T47" fmla="*/ 33 h 60"/>
                  <a:gd name="T48" fmla="*/ 162 w 176"/>
                  <a:gd name="T49" fmla="*/ 44 h 60"/>
                  <a:gd name="T50" fmla="*/ 154 w 176"/>
                  <a:gd name="T51" fmla="*/ 45 h 60"/>
                  <a:gd name="T52" fmla="*/ 145 w 176"/>
                  <a:gd name="T53" fmla="*/ 47 h 60"/>
                  <a:gd name="T54" fmla="*/ 137 w 176"/>
                  <a:gd name="T55" fmla="*/ 49 h 60"/>
                  <a:gd name="T56" fmla="*/ 128 w 176"/>
                  <a:gd name="T57" fmla="*/ 52 h 60"/>
                  <a:gd name="T58" fmla="*/ 120 w 176"/>
                  <a:gd name="T59" fmla="*/ 53 h 60"/>
                  <a:gd name="T60" fmla="*/ 111 w 176"/>
                  <a:gd name="T61" fmla="*/ 54 h 60"/>
                  <a:gd name="T62" fmla="*/ 103 w 176"/>
                  <a:gd name="T63" fmla="*/ 55 h 60"/>
                  <a:gd name="T64" fmla="*/ 96 w 176"/>
                  <a:gd name="T65" fmla="*/ 57 h 60"/>
                  <a:gd name="T66" fmla="*/ 86 w 176"/>
                  <a:gd name="T67" fmla="*/ 57 h 60"/>
                  <a:gd name="T68" fmla="*/ 78 w 176"/>
                  <a:gd name="T69" fmla="*/ 59 h 60"/>
                  <a:gd name="T70" fmla="*/ 68 w 176"/>
                  <a:gd name="T71" fmla="*/ 59 h 60"/>
                  <a:gd name="T72" fmla="*/ 61 w 176"/>
                  <a:gd name="T73" fmla="*/ 60 h 60"/>
                  <a:gd name="T74" fmla="*/ 51 w 176"/>
                  <a:gd name="T75" fmla="*/ 59 h 60"/>
                  <a:gd name="T76" fmla="*/ 42 w 176"/>
                  <a:gd name="T77" fmla="*/ 59 h 60"/>
                  <a:gd name="T78" fmla="*/ 33 w 176"/>
                  <a:gd name="T79" fmla="*/ 59 h 60"/>
                  <a:gd name="T80" fmla="*/ 26 w 176"/>
                  <a:gd name="T81" fmla="*/ 59 h 60"/>
                  <a:gd name="T82" fmla="*/ 14 w 176"/>
                  <a:gd name="T83" fmla="*/ 54 h 60"/>
                  <a:gd name="T84" fmla="*/ 6 w 176"/>
                  <a:gd name="T85" fmla="*/ 47 h 60"/>
                  <a:gd name="T86" fmla="*/ 1 w 176"/>
                  <a:gd name="T87" fmla="*/ 39 h 60"/>
                  <a:gd name="T88" fmla="*/ 0 w 176"/>
                  <a:gd name="T89" fmla="*/ 31 h 60"/>
                  <a:gd name="T90" fmla="*/ 1 w 176"/>
                  <a:gd name="T91" fmla="*/ 22 h 60"/>
                  <a:gd name="T92" fmla="*/ 6 w 176"/>
                  <a:gd name="T93" fmla="*/ 16 h 60"/>
                  <a:gd name="T94" fmla="*/ 14 w 176"/>
                  <a:gd name="T95" fmla="*/ 11 h 60"/>
                  <a:gd name="T96" fmla="*/ 24 w 176"/>
                  <a:gd name="T97" fmla="*/ 11 h 60"/>
                  <a:gd name="T98" fmla="*/ 24 w 176"/>
                  <a:gd name="T99" fmla="*/ 1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6" h="60">
                    <a:moveTo>
                      <a:pt x="24" y="11"/>
                    </a:moveTo>
                    <a:lnTo>
                      <a:pt x="28" y="11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7" y="11"/>
                    </a:lnTo>
                    <a:lnTo>
                      <a:pt x="55" y="10"/>
                    </a:lnTo>
                    <a:lnTo>
                      <a:pt x="62" y="10"/>
                    </a:lnTo>
                    <a:lnTo>
                      <a:pt x="69" y="10"/>
                    </a:lnTo>
                    <a:lnTo>
                      <a:pt x="78" y="10"/>
                    </a:lnTo>
                    <a:lnTo>
                      <a:pt x="85" y="9"/>
                    </a:lnTo>
                    <a:lnTo>
                      <a:pt x="93" y="8"/>
                    </a:lnTo>
                    <a:lnTo>
                      <a:pt x="102" y="7"/>
                    </a:lnTo>
                    <a:lnTo>
                      <a:pt x="110" y="6"/>
                    </a:lnTo>
                    <a:lnTo>
                      <a:pt x="117" y="4"/>
                    </a:lnTo>
                    <a:lnTo>
                      <a:pt x="125" y="3"/>
                    </a:lnTo>
                    <a:lnTo>
                      <a:pt x="132" y="2"/>
                    </a:lnTo>
                    <a:lnTo>
                      <a:pt x="140" y="1"/>
                    </a:lnTo>
                    <a:lnTo>
                      <a:pt x="150" y="0"/>
                    </a:lnTo>
                    <a:lnTo>
                      <a:pt x="160" y="2"/>
                    </a:lnTo>
                    <a:lnTo>
                      <a:pt x="167" y="4"/>
                    </a:lnTo>
                    <a:lnTo>
                      <a:pt x="174" y="11"/>
                    </a:lnTo>
                    <a:lnTo>
                      <a:pt x="176" y="17"/>
                    </a:lnTo>
                    <a:lnTo>
                      <a:pt x="176" y="25"/>
                    </a:lnTo>
                    <a:lnTo>
                      <a:pt x="170" y="33"/>
                    </a:lnTo>
                    <a:lnTo>
                      <a:pt x="162" y="44"/>
                    </a:lnTo>
                    <a:lnTo>
                      <a:pt x="154" y="45"/>
                    </a:lnTo>
                    <a:lnTo>
                      <a:pt x="145" y="47"/>
                    </a:lnTo>
                    <a:lnTo>
                      <a:pt x="137" y="49"/>
                    </a:lnTo>
                    <a:lnTo>
                      <a:pt x="128" y="52"/>
                    </a:lnTo>
                    <a:lnTo>
                      <a:pt x="120" y="53"/>
                    </a:lnTo>
                    <a:lnTo>
                      <a:pt x="111" y="54"/>
                    </a:lnTo>
                    <a:lnTo>
                      <a:pt x="103" y="55"/>
                    </a:lnTo>
                    <a:lnTo>
                      <a:pt x="96" y="57"/>
                    </a:lnTo>
                    <a:lnTo>
                      <a:pt x="86" y="57"/>
                    </a:lnTo>
                    <a:lnTo>
                      <a:pt x="78" y="59"/>
                    </a:lnTo>
                    <a:lnTo>
                      <a:pt x="68" y="59"/>
                    </a:lnTo>
                    <a:lnTo>
                      <a:pt x="61" y="60"/>
                    </a:lnTo>
                    <a:lnTo>
                      <a:pt x="51" y="59"/>
                    </a:lnTo>
                    <a:lnTo>
                      <a:pt x="42" y="59"/>
                    </a:lnTo>
                    <a:lnTo>
                      <a:pt x="33" y="59"/>
                    </a:lnTo>
                    <a:lnTo>
                      <a:pt x="26" y="59"/>
                    </a:lnTo>
                    <a:lnTo>
                      <a:pt x="14" y="54"/>
                    </a:lnTo>
                    <a:lnTo>
                      <a:pt x="6" y="47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2"/>
                    </a:lnTo>
                    <a:lnTo>
                      <a:pt x="6" y="16"/>
                    </a:lnTo>
                    <a:lnTo>
                      <a:pt x="14" y="11"/>
                    </a:lnTo>
                    <a:lnTo>
                      <a:pt x="24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488950" y="276860"/>
                <a:ext cx="20955" cy="20955"/>
              </a:xfrm>
              <a:custGeom>
                <a:avLst/>
                <a:gdLst>
                  <a:gd name="T0" fmla="*/ 131 w 136"/>
                  <a:gd name="T1" fmla="*/ 0 h 101"/>
                  <a:gd name="T2" fmla="*/ 136 w 136"/>
                  <a:gd name="T3" fmla="*/ 67 h 101"/>
                  <a:gd name="T4" fmla="*/ 128 w 136"/>
                  <a:gd name="T5" fmla="*/ 70 h 101"/>
                  <a:gd name="T6" fmla="*/ 121 w 136"/>
                  <a:gd name="T7" fmla="*/ 75 h 101"/>
                  <a:gd name="T8" fmla="*/ 113 w 136"/>
                  <a:gd name="T9" fmla="*/ 79 h 101"/>
                  <a:gd name="T10" fmla="*/ 106 w 136"/>
                  <a:gd name="T11" fmla="*/ 84 h 101"/>
                  <a:gd name="T12" fmla="*/ 97 w 136"/>
                  <a:gd name="T13" fmla="*/ 86 h 101"/>
                  <a:gd name="T14" fmla="*/ 89 w 136"/>
                  <a:gd name="T15" fmla="*/ 90 h 101"/>
                  <a:gd name="T16" fmla="*/ 80 w 136"/>
                  <a:gd name="T17" fmla="*/ 93 h 101"/>
                  <a:gd name="T18" fmla="*/ 73 w 136"/>
                  <a:gd name="T19" fmla="*/ 97 h 101"/>
                  <a:gd name="T20" fmla="*/ 64 w 136"/>
                  <a:gd name="T21" fmla="*/ 98 h 101"/>
                  <a:gd name="T22" fmla="*/ 56 w 136"/>
                  <a:gd name="T23" fmla="*/ 99 h 101"/>
                  <a:gd name="T24" fmla="*/ 48 w 136"/>
                  <a:gd name="T25" fmla="*/ 100 h 101"/>
                  <a:gd name="T26" fmla="*/ 40 w 136"/>
                  <a:gd name="T27" fmla="*/ 101 h 101"/>
                  <a:gd name="T28" fmla="*/ 33 w 136"/>
                  <a:gd name="T29" fmla="*/ 101 h 101"/>
                  <a:gd name="T30" fmla="*/ 26 w 136"/>
                  <a:gd name="T31" fmla="*/ 101 h 101"/>
                  <a:gd name="T32" fmla="*/ 20 w 136"/>
                  <a:gd name="T33" fmla="*/ 100 h 101"/>
                  <a:gd name="T34" fmla="*/ 15 w 136"/>
                  <a:gd name="T35" fmla="*/ 99 h 101"/>
                  <a:gd name="T36" fmla="*/ 4 w 136"/>
                  <a:gd name="T37" fmla="*/ 89 h 101"/>
                  <a:gd name="T38" fmla="*/ 0 w 136"/>
                  <a:gd name="T39" fmla="*/ 78 h 101"/>
                  <a:gd name="T40" fmla="*/ 0 w 136"/>
                  <a:gd name="T41" fmla="*/ 73 h 101"/>
                  <a:gd name="T42" fmla="*/ 4 w 136"/>
                  <a:gd name="T43" fmla="*/ 68 h 101"/>
                  <a:gd name="T44" fmla="*/ 8 w 136"/>
                  <a:gd name="T45" fmla="*/ 64 h 101"/>
                  <a:gd name="T46" fmla="*/ 15 w 136"/>
                  <a:gd name="T47" fmla="*/ 62 h 101"/>
                  <a:gd name="T48" fmla="*/ 22 w 136"/>
                  <a:gd name="T49" fmla="*/ 59 h 101"/>
                  <a:gd name="T50" fmla="*/ 31 w 136"/>
                  <a:gd name="T51" fmla="*/ 56 h 101"/>
                  <a:gd name="T52" fmla="*/ 38 w 136"/>
                  <a:gd name="T53" fmla="*/ 54 h 101"/>
                  <a:gd name="T54" fmla="*/ 46 w 136"/>
                  <a:gd name="T55" fmla="*/ 52 h 101"/>
                  <a:gd name="T56" fmla="*/ 54 w 136"/>
                  <a:gd name="T57" fmla="*/ 48 h 101"/>
                  <a:gd name="T58" fmla="*/ 61 w 136"/>
                  <a:gd name="T59" fmla="*/ 45 h 101"/>
                  <a:gd name="T60" fmla="*/ 68 w 136"/>
                  <a:gd name="T61" fmla="*/ 41 h 101"/>
                  <a:gd name="T62" fmla="*/ 77 w 136"/>
                  <a:gd name="T63" fmla="*/ 38 h 101"/>
                  <a:gd name="T64" fmla="*/ 83 w 136"/>
                  <a:gd name="T65" fmla="*/ 33 h 101"/>
                  <a:gd name="T66" fmla="*/ 90 w 136"/>
                  <a:gd name="T67" fmla="*/ 29 h 101"/>
                  <a:gd name="T68" fmla="*/ 97 w 136"/>
                  <a:gd name="T69" fmla="*/ 24 h 101"/>
                  <a:gd name="T70" fmla="*/ 104 w 136"/>
                  <a:gd name="T71" fmla="*/ 21 h 101"/>
                  <a:gd name="T72" fmla="*/ 110 w 136"/>
                  <a:gd name="T73" fmla="*/ 15 h 101"/>
                  <a:gd name="T74" fmla="*/ 118 w 136"/>
                  <a:gd name="T75" fmla="*/ 10 h 101"/>
                  <a:gd name="T76" fmla="*/ 124 w 136"/>
                  <a:gd name="T77" fmla="*/ 5 h 101"/>
                  <a:gd name="T78" fmla="*/ 131 w 136"/>
                  <a:gd name="T79" fmla="*/ 0 h 101"/>
                  <a:gd name="T80" fmla="*/ 131 w 136"/>
                  <a:gd name="T8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6" h="101">
                    <a:moveTo>
                      <a:pt x="131" y="0"/>
                    </a:moveTo>
                    <a:lnTo>
                      <a:pt x="136" y="67"/>
                    </a:lnTo>
                    <a:lnTo>
                      <a:pt x="128" y="70"/>
                    </a:lnTo>
                    <a:lnTo>
                      <a:pt x="121" y="75"/>
                    </a:lnTo>
                    <a:lnTo>
                      <a:pt x="113" y="79"/>
                    </a:lnTo>
                    <a:lnTo>
                      <a:pt x="106" y="84"/>
                    </a:lnTo>
                    <a:lnTo>
                      <a:pt x="97" y="86"/>
                    </a:lnTo>
                    <a:lnTo>
                      <a:pt x="89" y="90"/>
                    </a:lnTo>
                    <a:lnTo>
                      <a:pt x="80" y="93"/>
                    </a:lnTo>
                    <a:lnTo>
                      <a:pt x="73" y="97"/>
                    </a:lnTo>
                    <a:lnTo>
                      <a:pt x="64" y="98"/>
                    </a:lnTo>
                    <a:lnTo>
                      <a:pt x="56" y="99"/>
                    </a:lnTo>
                    <a:lnTo>
                      <a:pt x="48" y="100"/>
                    </a:lnTo>
                    <a:lnTo>
                      <a:pt x="40" y="101"/>
                    </a:lnTo>
                    <a:lnTo>
                      <a:pt x="33" y="101"/>
                    </a:lnTo>
                    <a:lnTo>
                      <a:pt x="26" y="101"/>
                    </a:lnTo>
                    <a:lnTo>
                      <a:pt x="20" y="100"/>
                    </a:lnTo>
                    <a:lnTo>
                      <a:pt x="15" y="99"/>
                    </a:lnTo>
                    <a:lnTo>
                      <a:pt x="4" y="89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15" y="62"/>
                    </a:lnTo>
                    <a:lnTo>
                      <a:pt x="22" y="59"/>
                    </a:lnTo>
                    <a:lnTo>
                      <a:pt x="31" y="56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54" y="48"/>
                    </a:lnTo>
                    <a:lnTo>
                      <a:pt x="61" y="45"/>
                    </a:lnTo>
                    <a:lnTo>
                      <a:pt x="68" y="41"/>
                    </a:lnTo>
                    <a:lnTo>
                      <a:pt x="77" y="38"/>
                    </a:lnTo>
                    <a:lnTo>
                      <a:pt x="83" y="33"/>
                    </a:lnTo>
                    <a:lnTo>
                      <a:pt x="90" y="29"/>
                    </a:lnTo>
                    <a:lnTo>
                      <a:pt x="97" y="24"/>
                    </a:lnTo>
                    <a:lnTo>
                      <a:pt x="104" y="21"/>
                    </a:lnTo>
                    <a:lnTo>
                      <a:pt x="110" y="15"/>
                    </a:lnTo>
                    <a:lnTo>
                      <a:pt x="118" y="10"/>
                    </a:lnTo>
                    <a:lnTo>
                      <a:pt x="124" y="5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146050" y="183515"/>
                <a:ext cx="139700" cy="99695"/>
              </a:xfrm>
              <a:custGeom>
                <a:avLst/>
                <a:gdLst>
                  <a:gd name="T0" fmla="*/ 4 w 878"/>
                  <a:gd name="T1" fmla="*/ 397 h 469"/>
                  <a:gd name="T2" fmla="*/ 19 w 878"/>
                  <a:gd name="T3" fmla="*/ 381 h 469"/>
                  <a:gd name="T4" fmla="*/ 44 w 878"/>
                  <a:gd name="T5" fmla="*/ 371 h 469"/>
                  <a:gd name="T6" fmla="*/ 77 w 878"/>
                  <a:gd name="T7" fmla="*/ 359 h 469"/>
                  <a:gd name="T8" fmla="*/ 127 w 878"/>
                  <a:gd name="T9" fmla="*/ 347 h 469"/>
                  <a:gd name="T10" fmla="*/ 196 w 878"/>
                  <a:gd name="T11" fmla="*/ 332 h 469"/>
                  <a:gd name="T12" fmla="*/ 274 w 878"/>
                  <a:gd name="T13" fmla="*/ 317 h 469"/>
                  <a:gd name="T14" fmla="*/ 347 w 878"/>
                  <a:gd name="T15" fmla="*/ 299 h 469"/>
                  <a:gd name="T16" fmla="*/ 402 w 878"/>
                  <a:gd name="T17" fmla="*/ 286 h 469"/>
                  <a:gd name="T18" fmla="*/ 430 w 878"/>
                  <a:gd name="T19" fmla="*/ 271 h 469"/>
                  <a:gd name="T20" fmla="*/ 467 w 878"/>
                  <a:gd name="T21" fmla="*/ 240 h 469"/>
                  <a:gd name="T22" fmla="*/ 518 w 878"/>
                  <a:gd name="T23" fmla="*/ 191 h 469"/>
                  <a:gd name="T24" fmla="*/ 576 w 878"/>
                  <a:gd name="T25" fmla="*/ 138 h 469"/>
                  <a:gd name="T26" fmla="*/ 633 w 878"/>
                  <a:gd name="T27" fmla="*/ 86 h 469"/>
                  <a:gd name="T28" fmla="*/ 685 w 878"/>
                  <a:gd name="T29" fmla="*/ 51 h 469"/>
                  <a:gd name="T30" fmla="*/ 721 w 878"/>
                  <a:gd name="T31" fmla="*/ 26 h 469"/>
                  <a:gd name="T32" fmla="*/ 752 w 878"/>
                  <a:gd name="T33" fmla="*/ 11 h 469"/>
                  <a:gd name="T34" fmla="*/ 778 w 878"/>
                  <a:gd name="T35" fmla="*/ 3 h 469"/>
                  <a:gd name="T36" fmla="*/ 802 w 878"/>
                  <a:gd name="T37" fmla="*/ 1 h 469"/>
                  <a:gd name="T38" fmla="*/ 826 w 878"/>
                  <a:gd name="T39" fmla="*/ 1 h 469"/>
                  <a:gd name="T40" fmla="*/ 852 w 878"/>
                  <a:gd name="T41" fmla="*/ 6 h 469"/>
                  <a:gd name="T42" fmla="*/ 868 w 878"/>
                  <a:gd name="T43" fmla="*/ 16 h 469"/>
                  <a:gd name="T44" fmla="*/ 878 w 878"/>
                  <a:gd name="T45" fmla="*/ 36 h 469"/>
                  <a:gd name="T46" fmla="*/ 878 w 878"/>
                  <a:gd name="T47" fmla="*/ 55 h 469"/>
                  <a:gd name="T48" fmla="*/ 873 w 878"/>
                  <a:gd name="T49" fmla="*/ 77 h 469"/>
                  <a:gd name="T50" fmla="*/ 861 w 878"/>
                  <a:gd name="T51" fmla="*/ 97 h 469"/>
                  <a:gd name="T52" fmla="*/ 836 w 878"/>
                  <a:gd name="T53" fmla="*/ 122 h 469"/>
                  <a:gd name="T54" fmla="*/ 796 w 878"/>
                  <a:gd name="T55" fmla="*/ 152 h 469"/>
                  <a:gd name="T56" fmla="*/ 752 w 878"/>
                  <a:gd name="T57" fmla="*/ 188 h 469"/>
                  <a:gd name="T58" fmla="*/ 710 w 878"/>
                  <a:gd name="T59" fmla="*/ 226 h 469"/>
                  <a:gd name="T60" fmla="*/ 680 w 878"/>
                  <a:gd name="T61" fmla="*/ 265 h 469"/>
                  <a:gd name="T62" fmla="*/ 644 w 878"/>
                  <a:gd name="T63" fmla="*/ 299 h 469"/>
                  <a:gd name="T64" fmla="*/ 598 w 878"/>
                  <a:gd name="T65" fmla="*/ 331 h 469"/>
                  <a:gd name="T66" fmla="*/ 543 w 878"/>
                  <a:gd name="T67" fmla="*/ 358 h 469"/>
                  <a:gd name="T68" fmla="*/ 491 w 878"/>
                  <a:gd name="T69" fmla="*/ 381 h 469"/>
                  <a:gd name="T70" fmla="*/ 446 w 878"/>
                  <a:gd name="T71" fmla="*/ 401 h 469"/>
                  <a:gd name="T72" fmla="*/ 411 w 878"/>
                  <a:gd name="T73" fmla="*/ 414 h 469"/>
                  <a:gd name="T74" fmla="*/ 376 w 878"/>
                  <a:gd name="T75" fmla="*/ 419 h 469"/>
                  <a:gd name="T76" fmla="*/ 342 w 878"/>
                  <a:gd name="T77" fmla="*/ 423 h 469"/>
                  <a:gd name="T78" fmla="*/ 309 w 878"/>
                  <a:gd name="T79" fmla="*/ 424 h 469"/>
                  <a:gd name="T80" fmla="*/ 280 w 878"/>
                  <a:gd name="T81" fmla="*/ 429 h 469"/>
                  <a:gd name="T82" fmla="*/ 256 w 878"/>
                  <a:gd name="T83" fmla="*/ 437 h 469"/>
                  <a:gd name="T84" fmla="*/ 231 w 878"/>
                  <a:gd name="T85" fmla="*/ 446 h 469"/>
                  <a:gd name="T86" fmla="*/ 201 w 878"/>
                  <a:gd name="T87" fmla="*/ 455 h 469"/>
                  <a:gd name="T88" fmla="*/ 170 w 878"/>
                  <a:gd name="T89" fmla="*/ 463 h 469"/>
                  <a:gd name="T90" fmla="*/ 137 w 878"/>
                  <a:gd name="T91" fmla="*/ 468 h 469"/>
                  <a:gd name="T92" fmla="*/ 102 w 878"/>
                  <a:gd name="T93" fmla="*/ 469 h 469"/>
                  <a:gd name="T94" fmla="*/ 67 w 878"/>
                  <a:gd name="T95" fmla="*/ 462 h 469"/>
                  <a:gd name="T96" fmla="*/ 39 w 878"/>
                  <a:gd name="T97" fmla="*/ 450 h 469"/>
                  <a:gd name="T98" fmla="*/ 12 w 878"/>
                  <a:gd name="T99" fmla="*/ 430 h 469"/>
                  <a:gd name="T100" fmla="*/ 1 w 878"/>
                  <a:gd name="T101" fmla="*/ 40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8" h="469">
                    <a:moveTo>
                      <a:pt x="1" y="402"/>
                    </a:moveTo>
                    <a:lnTo>
                      <a:pt x="1" y="400"/>
                    </a:lnTo>
                    <a:lnTo>
                      <a:pt x="4" y="397"/>
                    </a:lnTo>
                    <a:lnTo>
                      <a:pt x="7" y="392"/>
                    </a:lnTo>
                    <a:lnTo>
                      <a:pt x="16" y="386"/>
                    </a:lnTo>
                    <a:lnTo>
                      <a:pt x="19" y="381"/>
                    </a:lnTo>
                    <a:lnTo>
                      <a:pt x="27" y="378"/>
                    </a:lnTo>
                    <a:lnTo>
                      <a:pt x="34" y="374"/>
                    </a:lnTo>
                    <a:lnTo>
                      <a:pt x="44" y="371"/>
                    </a:lnTo>
                    <a:lnTo>
                      <a:pt x="53" y="366"/>
                    </a:lnTo>
                    <a:lnTo>
                      <a:pt x="64" y="363"/>
                    </a:lnTo>
                    <a:lnTo>
                      <a:pt x="77" y="359"/>
                    </a:lnTo>
                    <a:lnTo>
                      <a:pt x="93" y="356"/>
                    </a:lnTo>
                    <a:lnTo>
                      <a:pt x="108" y="351"/>
                    </a:lnTo>
                    <a:lnTo>
                      <a:pt x="127" y="347"/>
                    </a:lnTo>
                    <a:lnTo>
                      <a:pt x="147" y="342"/>
                    </a:lnTo>
                    <a:lnTo>
                      <a:pt x="172" y="338"/>
                    </a:lnTo>
                    <a:lnTo>
                      <a:pt x="196" y="332"/>
                    </a:lnTo>
                    <a:lnTo>
                      <a:pt x="221" y="327"/>
                    </a:lnTo>
                    <a:lnTo>
                      <a:pt x="246" y="321"/>
                    </a:lnTo>
                    <a:lnTo>
                      <a:pt x="274" y="317"/>
                    </a:lnTo>
                    <a:lnTo>
                      <a:pt x="298" y="311"/>
                    </a:lnTo>
                    <a:lnTo>
                      <a:pt x="324" y="305"/>
                    </a:lnTo>
                    <a:lnTo>
                      <a:pt x="347" y="299"/>
                    </a:lnTo>
                    <a:lnTo>
                      <a:pt x="368" y="295"/>
                    </a:lnTo>
                    <a:lnTo>
                      <a:pt x="386" y="289"/>
                    </a:lnTo>
                    <a:lnTo>
                      <a:pt x="402" y="286"/>
                    </a:lnTo>
                    <a:lnTo>
                      <a:pt x="414" y="281"/>
                    </a:lnTo>
                    <a:lnTo>
                      <a:pt x="424" y="278"/>
                    </a:lnTo>
                    <a:lnTo>
                      <a:pt x="430" y="271"/>
                    </a:lnTo>
                    <a:lnTo>
                      <a:pt x="441" y="263"/>
                    </a:lnTo>
                    <a:lnTo>
                      <a:pt x="453" y="252"/>
                    </a:lnTo>
                    <a:lnTo>
                      <a:pt x="467" y="240"/>
                    </a:lnTo>
                    <a:lnTo>
                      <a:pt x="482" y="225"/>
                    </a:lnTo>
                    <a:lnTo>
                      <a:pt x="500" y="208"/>
                    </a:lnTo>
                    <a:lnTo>
                      <a:pt x="518" y="191"/>
                    </a:lnTo>
                    <a:lnTo>
                      <a:pt x="537" y="175"/>
                    </a:lnTo>
                    <a:lnTo>
                      <a:pt x="555" y="155"/>
                    </a:lnTo>
                    <a:lnTo>
                      <a:pt x="576" y="138"/>
                    </a:lnTo>
                    <a:lnTo>
                      <a:pt x="594" y="120"/>
                    </a:lnTo>
                    <a:lnTo>
                      <a:pt x="615" y="104"/>
                    </a:lnTo>
                    <a:lnTo>
                      <a:pt x="633" y="86"/>
                    </a:lnTo>
                    <a:lnTo>
                      <a:pt x="651" y="74"/>
                    </a:lnTo>
                    <a:lnTo>
                      <a:pt x="668" y="60"/>
                    </a:lnTo>
                    <a:lnTo>
                      <a:pt x="685" y="51"/>
                    </a:lnTo>
                    <a:lnTo>
                      <a:pt x="698" y="40"/>
                    </a:lnTo>
                    <a:lnTo>
                      <a:pt x="710" y="33"/>
                    </a:lnTo>
                    <a:lnTo>
                      <a:pt x="721" y="26"/>
                    </a:lnTo>
                    <a:lnTo>
                      <a:pt x="733" y="22"/>
                    </a:lnTo>
                    <a:lnTo>
                      <a:pt x="743" y="15"/>
                    </a:lnTo>
                    <a:lnTo>
                      <a:pt x="752" y="11"/>
                    </a:lnTo>
                    <a:lnTo>
                      <a:pt x="761" y="8"/>
                    </a:lnTo>
                    <a:lnTo>
                      <a:pt x="770" y="7"/>
                    </a:lnTo>
                    <a:lnTo>
                      <a:pt x="778" y="3"/>
                    </a:lnTo>
                    <a:lnTo>
                      <a:pt x="786" y="2"/>
                    </a:lnTo>
                    <a:lnTo>
                      <a:pt x="793" y="1"/>
                    </a:lnTo>
                    <a:lnTo>
                      <a:pt x="802" y="1"/>
                    </a:lnTo>
                    <a:lnTo>
                      <a:pt x="809" y="0"/>
                    </a:lnTo>
                    <a:lnTo>
                      <a:pt x="817" y="0"/>
                    </a:lnTo>
                    <a:lnTo>
                      <a:pt x="826" y="1"/>
                    </a:lnTo>
                    <a:lnTo>
                      <a:pt x="837" y="2"/>
                    </a:lnTo>
                    <a:lnTo>
                      <a:pt x="844" y="2"/>
                    </a:lnTo>
                    <a:lnTo>
                      <a:pt x="852" y="6"/>
                    </a:lnTo>
                    <a:lnTo>
                      <a:pt x="858" y="8"/>
                    </a:lnTo>
                    <a:lnTo>
                      <a:pt x="865" y="13"/>
                    </a:lnTo>
                    <a:lnTo>
                      <a:pt x="868" y="16"/>
                    </a:lnTo>
                    <a:lnTo>
                      <a:pt x="872" y="22"/>
                    </a:lnTo>
                    <a:lnTo>
                      <a:pt x="874" y="29"/>
                    </a:lnTo>
                    <a:lnTo>
                      <a:pt x="878" y="36"/>
                    </a:lnTo>
                    <a:lnTo>
                      <a:pt x="878" y="41"/>
                    </a:lnTo>
                    <a:lnTo>
                      <a:pt x="878" y="48"/>
                    </a:lnTo>
                    <a:lnTo>
                      <a:pt x="878" y="55"/>
                    </a:lnTo>
                    <a:lnTo>
                      <a:pt x="878" y="63"/>
                    </a:lnTo>
                    <a:lnTo>
                      <a:pt x="875" y="70"/>
                    </a:lnTo>
                    <a:lnTo>
                      <a:pt x="873" y="77"/>
                    </a:lnTo>
                    <a:lnTo>
                      <a:pt x="871" y="84"/>
                    </a:lnTo>
                    <a:lnTo>
                      <a:pt x="868" y="91"/>
                    </a:lnTo>
                    <a:lnTo>
                      <a:pt x="861" y="97"/>
                    </a:lnTo>
                    <a:lnTo>
                      <a:pt x="855" y="105"/>
                    </a:lnTo>
                    <a:lnTo>
                      <a:pt x="845" y="112"/>
                    </a:lnTo>
                    <a:lnTo>
                      <a:pt x="836" y="122"/>
                    </a:lnTo>
                    <a:lnTo>
                      <a:pt x="822" y="131"/>
                    </a:lnTo>
                    <a:lnTo>
                      <a:pt x="810" y="142"/>
                    </a:lnTo>
                    <a:lnTo>
                      <a:pt x="796" y="152"/>
                    </a:lnTo>
                    <a:lnTo>
                      <a:pt x="782" y="165"/>
                    </a:lnTo>
                    <a:lnTo>
                      <a:pt x="767" y="175"/>
                    </a:lnTo>
                    <a:lnTo>
                      <a:pt x="752" y="188"/>
                    </a:lnTo>
                    <a:lnTo>
                      <a:pt x="738" y="200"/>
                    </a:lnTo>
                    <a:lnTo>
                      <a:pt x="724" y="213"/>
                    </a:lnTo>
                    <a:lnTo>
                      <a:pt x="710" y="226"/>
                    </a:lnTo>
                    <a:lnTo>
                      <a:pt x="699" y="238"/>
                    </a:lnTo>
                    <a:lnTo>
                      <a:pt x="688" y="251"/>
                    </a:lnTo>
                    <a:lnTo>
                      <a:pt x="680" y="265"/>
                    </a:lnTo>
                    <a:lnTo>
                      <a:pt x="669" y="276"/>
                    </a:lnTo>
                    <a:lnTo>
                      <a:pt x="658" y="288"/>
                    </a:lnTo>
                    <a:lnTo>
                      <a:pt x="644" y="299"/>
                    </a:lnTo>
                    <a:lnTo>
                      <a:pt x="630" y="311"/>
                    </a:lnTo>
                    <a:lnTo>
                      <a:pt x="613" y="320"/>
                    </a:lnTo>
                    <a:lnTo>
                      <a:pt x="598" y="331"/>
                    </a:lnTo>
                    <a:lnTo>
                      <a:pt x="580" y="340"/>
                    </a:lnTo>
                    <a:lnTo>
                      <a:pt x="563" y="350"/>
                    </a:lnTo>
                    <a:lnTo>
                      <a:pt x="543" y="358"/>
                    </a:lnTo>
                    <a:lnTo>
                      <a:pt x="525" y="366"/>
                    </a:lnTo>
                    <a:lnTo>
                      <a:pt x="507" y="373"/>
                    </a:lnTo>
                    <a:lnTo>
                      <a:pt x="491" y="381"/>
                    </a:lnTo>
                    <a:lnTo>
                      <a:pt x="473" y="388"/>
                    </a:lnTo>
                    <a:lnTo>
                      <a:pt x="459" y="395"/>
                    </a:lnTo>
                    <a:lnTo>
                      <a:pt x="446" y="401"/>
                    </a:lnTo>
                    <a:lnTo>
                      <a:pt x="435" y="407"/>
                    </a:lnTo>
                    <a:lnTo>
                      <a:pt x="423" y="410"/>
                    </a:lnTo>
                    <a:lnTo>
                      <a:pt x="411" y="414"/>
                    </a:lnTo>
                    <a:lnTo>
                      <a:pt x="399" y="416"/>
                    </a:lnTo>
                    <a:lnTo>
                      <a:pt x="388" y="418"/>
                    </a:lnTo>
                    <a:lnTo>
                      <a:pt x="376" y="419"/>
                    </a:lnTo>
                    <a:lnTo>
                      <a:pt x="364" y="420"/>
                    </a:lnTo>
                    <a:lnTo>
                      <a:pt x="353" y="422"/>
                    </a:lnTo>
                    <a:lnTo>
                      <a:pt x="342" y="423"/>
                    </a:lnTo>
                    <a:lnTo>
                      <a:pt x="331" y="423"/>
                    </a:lnTo>
                    <a:lnTo>
                      <a:pt x="320" y="424"/>
                    </a:lnTo>
                    <a:lnTo>
                      <a:pt x="309" y="424"/>
                    </a:lnTo>
                    <a:lnTo>
                      <a:pt x="300" y="426"/>
                    </a:lnTo>
                    <a:lnTo>
                      <a:pt x="289" y="426"/>
                    </a:lnTo>
                    <a:lnTo>
                      <a:pt x="280" y="429"/>
                    </a:lnTo>
                    <a:lnTo>
                      <a:pt x="272" y="431"/>
                    </a:lnTo>
                    <a:lnTo>
                      <a:pt x="265" y="434"/>
                    </a:lnTo>
                    <a:lnTo>
                      <a:pt x="256" y="437"/>
                    </a:lnTo>
                    <a:lnTo>
                      <a:pt x="248" y="440"/>
                    </a:lnTo>
                    <a:lnTo>
                      <a:pt x="239" y="442"/>
                    </a:lnTo>
                    <a:lnTo>
                      <a:pt x="231" y="446"/>
                    </a:lnTo>
                    <a:lnTo>
                      <a:pt x="221" y="448"/>
                    </a:lnTo>
                    <a:lnTo>
                      <a:pt x="213" y="452"/>
                    </a:lnTo>
                    <a:lnTo>
                      <a:pt x="201" y="455"/>
                    </a:lnTo>
                    <a:lnTo>
                      <a:pt x="191" y="459"/>
                    </a:lnTo>
                    <a:lnTo>
                      <a:pt x="180" y="461"/>
                    </a:lnTo>
                    <a:lnTo>
                      <a:pt x="170" y="463"/>
                    </a:lnTo>
                    <a:lnTo>
                      <a:pt x="159" y="464"/>
                    </a:lnTo>
                    <a:lnTo>
                      <a:pt x="149" y="467"/>
                    </a:lnTo>
                    <a:lnTo>
                      <a:pt x="137" y="468"/>
                    </a:lnTo>
                    <a:lnTo>
                      <a:pt x="124" y="469"/>
                    </a:lnTo>
                    <a:lnTo>
                      <a:pt x="112" y="469"/>
                    </a:lnTo>
                    <a:lnTo>
                      <a:pt x="102" y="469"/>
                    </a:lnTo>
                    <a:lnTo>
                      <a:pt x="88" y="467"/>
                    </a:lnTo>
                    <a:lnTo>
                      <a:pt x="77" y="465"/>
                    </a:lnTo>
                    <a:lnTo>
                      <a:pt x="67" y="462"/>
                    </a:lnTo>
                    <a:lnTo>
                      <a:pt x="57" y="459"/>
                    </a:lnTo>
                    <a:lnTo>
                      <a:pt x="46" y="454"/>
                    </a:lnTo>
                    <a:lnTo>
                      <a:pt x="39" y="450"/>
                    </a:lnTo>
                    <a:lnTo>
                      <a:pt x="30" y="446"/>
                    </a:lnTo>
                    <a:lnTo>
                      <a:pt x="24" y="441"/>
                    </a:lnTo>
                    <a:lnTo>
                      <a:pt x="12" y="430"/>
                    </a:lnTo>
                    <a:lnTo>
                      <a:pt x="5" y="419"/>
                    </a:lnTo>
                    <a:lnTo>
                      <a:pt x="0" y="410"/>
                    </a:lnTo>
                    <a:lnTo>
                      <a:pt x="1" y="402"/>
                    </a:lnTo>
                    <a:lnTo>
                      <a:pt x="1" y="40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295910" y="103505"/>
                <a:ext cx="172720" cy="140970"/>
              </a:xfrm>
              <a:custGeom>
                <a:avLst/>
                <a:gdLst>
                  <a:gd name="T0" fmla="*/ 0 w 1088"/>
                  <a:gd name="T1" fmla="*/ 568 h 664"/>
                  <a:gd name="T2" fmla="*/ 3 w 1088"/>
                  <a:gd name="T3" fmla="*/ 603 h 664"/>
                  <a:gd name="T4" fmla="*/ 22 w 1088"/>
                  <a:gd name="T5" fmla="*/ 633 h 664"/>
                  <a:gd name="T6" fmla="*/ 63 w 1088"/>
                  <a:gd name="T7" fmla="*/ 656 h 664"/>
                  <a:gd name="T8" fmla="*/ 133 w 1088"/>
                  <a:gd name="T9" fmla="*/ 661 h 664"/>
                  <a:gd name="T10" fmla="*/ 228 w 1088"/>
                  <a:gd name="T11" fmla="*/ 638 h 664"/>
                  <a:gd name="T12" fmla="*/ 327 w 1088"/>
                  <a:gd name="T13" fmla="*/ 598 h 664"/>
                  <a:gd name="T14" fmla="*/ 413 w 1088"/>
                  <a:gd name="T15" fmla="*/ 552 h 664"/>
                  <a:gd name="T16" fmla="*/ 492 w 1088"/>
                  <a:gd name="T17" fmla="*/ 520 h 664"/>
                  <a:gd name="T18" fmla="*/ 605 w 1088"/>
                  <a:gd name="T19" fmla="*/ 521 h 664"/>
                  <a:gd name="T20" fmla="*/ 732 w 1088"/>
                  <a:gd name="T21" fmla="*/ 537 h 664"/>
                  <a:gd name="T22" fmla="*/ 850 w 1088"/>
                  <a:gd name="T23" fmla="*/ 553 h 664"/>
                  <a:gd name="T24" fmla="*/ 948 w 1088"/>
                  <a:gd name="T25" fmla="*/ 547 h 664"/>
                  <a:gd name="T26" fmla="*/ 1035 w 1088"/>
                  <a:gd name="T27" fmla="*/ 520 h 664"/>
                  <a:gd name="T28" fmla="*/ 1084 w 1088"/>
                  <a:gd name="T29" fmla="*/ 469 h 664"/>
                  <a:gd name="T30" fmla="*/ 1069 w 1088"/>
                  <a:gd name="T31" fmla="*/ 393 h 664"/>
                  <a:gd name="T32" fmla="*/ 997 w 1088"/>
                  <a:gd name="T33" fmla="*/ 309 h 664"/>
                  <a:gd name="T34" fmla="*/ 950 w 1088"/>
                  <a:gd name="T35" fmla="*/ 265 h 664"/>
                  <a:gd name="T36" fmla="*/ 920 w 1088"/>
                  <a:gd name="T37" fmla="*/ 245 h 664"/>
                  <a:gd name="T38" fmla="*/ 894 w 1088"/>
                  <a:gd name="T39" fmla="*/ 229 h 664"/>
                  <a:gd name="T40" fmla="*/ 849 w 1088"/>
                  <a:gd name="T41" fmla="*/ 204 h 664"/>
                  <a:gd name="T42" fmla="*/ 781 w 1088"/>
                  <a:gd name="T43" fmla="*/ 175 h 664"/>
                  <a:gd name="T44" fmla="*/ 710 w 1088"/>
                  <a:gd name="T45" fmla="*/ 145 h 664"/>
                  <a:gd name="T46" fmla="*/ 658 w 1088"/>
                  <a:gd name="T47" fmla="*/ 117 h 664"/>
                  <a:gd name="T48" fmla="*/ 626 w 1088"/>
                  <a:gd name="T49" fmla="*/ 98 h 664"/>
                  <a:gd name="T50" fmla="*/ 583 w 1088"/>
                  <a:gd name="T51" fmla="*/ 93 h 664"/>
                  <a:gd name="T52" fmla="*/ 540 w 1088"/>
                  <a:gd name="T53" fmla="*/ 92 h 664"/>
                  <a:gd name="T54" fmla="*/ 498 w 1088"/>
                  <a:gd name="T55" fmla="*/ 87 h 664"/>
                  <a:gd name="T56" fmla="*/ 452 w 1088"/>
                  <a:gd name="T57" fmla="*/ 70 h 664"/>
                  <a:gd name="T58" fmla="*/ 378 w 1088"/>
                  <a:gd name="T59" fmla="*/ 44 h 664"/>
                  <a:gd name="T60" fmla="*/ 295 w 1088"/>
                  <a:gd name="T61" fmla="*/ 18 h 664"/>
                  <a:gd name="T62" fmla="*/ 227 w 1088"/>
                  <a:gd name="T63" fmla="*/ 2 h 664"/>
                  <a:gd name="T64" fmla="*/ 181 w 1088"/>
                  <a:gd name="T65" fmla="*/ 0 h 664"/>
                  <a:gd name="T66" fmla="*/ 138 w 1088"/>
                  <a:gd name="T67" fmla="*/ 8 h 664"/>
                  <a:gd name="T68" fmla="*/ 106 w 1088"/>
                  <a:gd name="T69" fmla="*/ 25 h 664"/>
                  <a:gd name="T70" fmla="*/ 96 w 1088"/>
                  <a:gd name="T71" fmla="*/ 53 h 664"/>
                  <a:gd name="T72" fmla="*/ 106 w 1088"/>
                  <a:gd name="T73" fmla="*/ 91 h 664"/>
                  <a:gd name="T74" fmla="*/ 128 w 1088"/>
                  <a:gd name="T75" fmla="*/ 131 h 664"/>
                  <a:gd name="T76" fmla="*/ 152 w 1088"/>
                  <a:gd name="T77" fmla="*/ 169 h 664"/>
                  <a:gd name="T78" fmla="*/ 168 w 1088"/>
                  <a:gd name="T79" fmla="*/ 205 h 664"/>
                  <a:gd name="T80" fmla="*/ 169 w 1088"/>
                  <a:gd name="T81" fmla="*/ 237 h 664"/>
                  <a:gd name="T82" fmla="*/ 167 w 1088"/>
                  <a:gd name="T83" fmla="*/ 272 h 664"/>
                  <a:gd name="T84" fmla="*/ 155 w 1088"/>
                  <a:gd name="T85" fmla="*/ 306 h 664"/>
                  <a:gd name="T86" fmla="*/ 133 w 1088"/>
                  <a:gd name="T87" fmla="*/ 337 h 664"/>
                  <a:gd name="T88" fmla="*/ 97 w 1088"/>
                  <a:gd name="T89" fmla="*/ 370 h 664"/>
                  <a:gd name="T90" fmla="*/ 59 w 1088"/>
                  <a:gd name="T91" fmla="*/ 425 h 664"/>
                  <a:gd name="T92" fmla="*/ 28 w 1088"/>
                  <a:gd name="T93" fmla="*/ 484 h 664"/>
                  <a:gd name="T94" fmla="*/ 9 w 1088"/>
                  <a:gd name="T95" fmla="*/ 532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8" h="664">
                    <a:moveTo>
                      <a:pt x="7" y="541"/>
                    </a:moveTo>
                    <a:lnTo>
                      <a:pt x="4" y="550"/>
                    </a:lnTo>
                    <a:lnTo>
                      <a:pt x="3" y="560"/>
                    </a:lnTo>
                    <a:lnTo>
                      <a:pt x="0" y="568"/>
                    </a:lnTo>
                    <a:lnTo>
                      <a:pt x="0" y="578"/>
                    </a:lnTo>
                    <a:lnTo>
                      <a:pt x="0" y="586"/>
                    </a:lnTo>
                    <a:lnTo>
                      <a:pt x="1" y="594"/>
                    </a:lnTo>
                    <a:lnTo>
                      <a:pt x="3" y="603"/>
                    </a:lnTo>
                    <a:lnTo>
                      <a:pt x="6" y="612"/>
                    </a:lnTo>
                    <a:lnTo>
                      <a:pt x="10" y="619"/>
                    </a:lnTo>
                    <a:lnTo>
                      <a:pt x="15" y="626"/>
                    </a:lnTo>
                    <a:lnTo>
                      <a:pt x="22" y="633"/>
                    </a:lnTo>
                    <a:lnTo>
                      <a:pt x="30" y="639"/>
                    </a:lnTo>
                    <a:lnTo>
                      <a:pt x="39" y="645"/>
                    </a:lnTo>
                    <a:lnTo>
                      <a:pt x="51" y="651"/>
                    </a:lnTo>
                    <a:lnTo>
                      <a:pt x="63" y="656"/>
                    </a:lnTo>
                    <a:lnTo>
                      <a:pt x="79" y="661"/>
                    </a:lnTo>
                    <a:lnTo>
                      <a:pt x="94" y="662"/>
                    </a:lnTo>
                    <a:lnTo>
                      <a:pt x="114" y="664"/>
                    </a:lnTo>
                    <a:lnTo>
                      <a:pt x="133" y="661"/>
                    </a:lnTo>
                    <a:lnTo>
                      <a:pt x="156" y="659"/>
                    </a:lnTo>
                    <a:lnTo>
                      <a:pt x="178" y="653"/>
                    </a:lnTo>
                    <a:lnTo>
                      <a:pt x="203" y="646"/>
                    </a:lnTo>
                    <a:lnTo>
                      <a:pt x="228" y="638"/>
                    </a:lnTo>
                    <a:lnTo>
                      <a:pt x="254" y="630"/>
                    </a:lnTo>
                    <a:lnTo>
                      <a:pt x="278" y="620"/>
                    </a:lnTo>
                    <a:lnTo>
                      <a:pt x="303" y="609"/>
                    </a:lnTo>
                    <a:lnTo>
                      <a:pt x="327" y="598"/>
                    </a:lnTo>
                    <a:lnTo>
                      <a:pt x="351" y="586"/>
                    </a:lnTo>
                    <a:lnTo>
                      <a:pt x="373" y="574"/>
                    </a:lnTo>
                    <a:lnTo>
                      <a:pt x="395" y="563"/>
                    </a:lnTo>
                    <a:lnTo>
                      <a:pt x="413" y="552"/>
                    </a:lnTo>
                    <a:lnTo>
                      <a:pt x="431" y="541"/>
                    </a:lnTo>
                    <a:lnTo>
                      <a:pt x="448" y="531"/>
                    </a:lnTo>
                    <a:lnTo>
                      <a:pt x="469" y="524"/>
                    </a:lnTo>
                    <a:lnTo>
                      <a:pt x="492" y="520"/>
                    </a:lnTo>
                    <a:lnTo>
                      <a:pt x="518" y="518"/>
                    </a:lnTo>
                    <a:lnTo>
                      <a:pt x="546" y="517"/>
                    </a:lnTo>
                    <a:lnTo>
                      <a:pt x="575" y="518"/>
                    </a:lnTo>
                    <a:lnTo>
                      <a:pt x="605" y="521"/>
                    </a:lnTo>
                    <a:lnTo>
                      <a:pt x="638" y="525"/>
                    </a:lnTo>
                    <a:lnTo>
                      <a:pt x="669" y="529"/>
                    </a:lnTo>
                    <a:lnTo>
                      <a:pt x="700" y="533"/>
                    </a:lnTo>
                    <a:lnTo>
                      <a:pt x="732" y="537"/>
                    </a:lnTo>
                    <a:lnTo>
                      <a:pt x="764" y="543"/>
                    </a:lnTo>
                    <a:lnTo>
                      <a:pt x="793" y="546"/>
                    </a:lnTo>
                    <a:lnTo>
                      <a:pt x="824" y="551"/>
                    </a:lnTo>
                    <a:lnTo>
                      <a:pt x="850" y="553"/>
                    </a:lnTo>
                    <a:lnTo>
                      <a:pt x="877" y="554"/>
                    </a:lnTo>
                    <a:lnTo>
                      <a:pt x="900" y="553"/>
                    </a:lnTo>
                    <a:lnTo>
                      <a:pt x="924" y="551"/>
                    </a:lnTo>
                    <a:lnTo>
                      <a:pt x="948" y="547"/>
                    </a:lnTo>
                    <a:lnTo>
                      <a:pt x="972" y="543"/>
                    </a:lnTo>
                    <a:lnTo>
                      <a:pt x="994" y="536"/>
                    </a:lnTo>
                    <a:lnTo>
                      <a:pt x="1015" y="529"/>
                    </a:lnTo>
                    <a:lnTo>
                      <a:pt x="1035" y="520"/>
                    </a:lnTo>
                    <a:lnTo>
                      <a:pt x="1053" y="510"/>
                    </a:lnTo>
                    <a:lnTo>
                      <a:pt x="1066" y="498"/>
                    </a:lnTo>
                    <a:lnTo>
                      <a:pt x="1077" y="484"/>
                    </a:lnTo>
                    <a:lnTo>
                      <a:pt x="1084" y="469"/>
                    </a:lnTo>
                    <a:lnTo>
                      <a:pt x="1088" y="453"/>
                    </a:lnTo>
                    <a:lnTo>
                      <a:pt x="1087" y="434"/>
                    </a:lnTo>
                    <a:lnTo>
                      <a:pt x="1081" y="415"/>
                    </a:lnTo>
                    <a:lnTo>
                      <a:pt x="1069" y="393"/>
                    </a:lnTo>
                    <a:lnTo>
                      <a:pt x="1052" y="370"/>
                    </a:lnTo>
                    <a:lnTo>
                      <a:pt x="1030" y="346"/>
                    </a:lnTo>
                    <a:lnTo>
                      <a:pt x="1013" y="326"/>
                    </a:lnTo>
                    <a:lnTo>
                      <a:pt x="997" y="309"/>
                    </a:lnTo>
                    <a:lnTo>
                      <a:pt x="984" y="295"/>
                    </a:lnTo>
                    <a:lnTo>
                      <a:pt x="971" y="282"/>
                    </a:lnTo>
                    <a:lnTo>
                      <a:pt x="960" y="273"/>
                    </a:lnTo>
                    <a:lnTo>
                      <a:pt x="950" y="265"/>
                    </a:lnTo>
                    <a:lnTo>
                      <a:pt x="943" y="259"/>
                    </a:lnTo>
                    <a:lnTo>
                      <a:pt x="935" y="252"/>
                    </a:lnTo>
                    <a:lnTo>
                      <a:pt x="927" y="249"/>
                    </a:lnTo>
                    <a:lnTo>
                      <a:pt x="920" y="245"/>
                    </a:lnTo>
                    <a:lnTo>
                      <a:pt x="914" y="242"/>
                    </a:lnTo>
                    <a:lnTo>
                      <a:pt x="907" y="237"/>
                    </a:lnTo>
                    <a:lnTo>
                      <a:pt x="901" y="234"/>
                    </a:lnTo>
                    <a:lnTo>
                      <a:pt x="894" y="229"/>
                    </a:lnTo>
                    <a:lnTo>
                      <a:pt x="886" y="225"/>
                    </a:lnTo>
                    <a:lnTo>
                      <a:pt x="875" y="218"/>
                    </a:lnTo>
                    <a:lnTo>
                      <a:pt x="863" y="211"/>
                    </a:lnTo>
                    <a:lnTo>
                      <a:pt x="849" y="204"/>
                    </a:lnTo>
                    <a:lnTo>
                      <a:pt x="834" y="198"/>
                    </a:lnTo>
                    <a:lnTo>
                      <a:pt x="816" y="190"/>
                    </a:lnTo>
                    <a:lnTo>
                      <a:pt x="799" y="183"/>
                    </a:lnTo>
                    <a:lnTo>
                      <a:pt x="781" y="175"/>
                    </a:lnTo>
                    <a:lnTo>
                      <a:pt x="764" y="168"/>
                    </a:lnTo>
                    <a:lnTo>
                      <a:pt x="746" y="160"/>
                    </a:lnTo>
                    <a:lnTo>
                      <a:pt x="728" y="152"/>
                    </a:lnTo>
                    <a:lnTo>
                      <a:pt x="710" y="145"/>
                    </a:lnTo>
                    <a:lnTo>
                      <a:pt x="696" y="138"/>
                    </a:lnTo>
                    <a:lnTo>
                      <a:pt x="681" y="131"/>
                    </a:lnTo>
                    <a:lnTo>
                      <a:pt x="669" y="124"/>
                    </a:lnTo>
                    <a:lnTo>
                      <a:pt x="658" y="117"/>
                    </a:lnTo>
                    <a:lnTo>
                      <a:pt x="652" y="112"/>
                    </a:lnTo>
                    <a:lnTo>
                      <a:pt x="644" y="105"/>
                    </a:lnTo>
                    <a:lnTo>
                      <a:pt x="635" y="101"/>
                    </a:lnTo>
                    <a:lnTo>
                      <a:pt x="626" y="98"/>
                    </a:lnTo>
                    <a:lnTo>
                      <a:pt x="616" y="97"/>
                    </a:lnTo>
                    <a:lnTo>
                      <a:pt x="605" y="94"/>
                    </a:lnTo>
                    <a:lnTo>
                      <a:pt x="594" y="93"/>
                    </a:lnTo>
                    <a:lnTo>
                      <a:pt x="583" y="93"/>
                    </a:lnTo>
                    <a:lnTo>
                      <a:pt x="574" y="93"/>
                    </a:lnTo>
                    <a:lnTo>
                      <a:pt x="562" y="92"/>
                    </a:lnTo>
                    <a:lnTo>
                      <a:pt x="551" y="92"/>
                    </a:lnTo>
                    <a:lnTo>
                      <a:pt x="540" y="92"/>
                    </a:lnTo>
                    <a:lnTo>
                      <a:pt x="529" y="92"/>
                    </a:lnTo>
                    <a:lnTo>
                      <a:pt x="518" y="91"/>
                    </a:lnTo>
                    <a:lnTo>
                      <a:pt x="507" y="90"/>
                    </a:lnTo>
                    <a:lnTo>
                      <a:pt x="498" y="87"/>
                    </a:lnTo>
                    <a:lnTo>
                      <a:pt x="490" y="85"/>
                    </a:lnTo>
                    <a:lnTo>
                      <a:pt x="479" y="80"/>
                    </a:lnTo>
                    <a:lnTo>
                      <a:pt x="466" y="76"/>
                    </a:lnTo>
                    <a:lnTo>
                      <a:pt x="452" y="70"/>
                    </a:lnTo>
                    <a:lnTo>
                      <a:pt x="436" y="64"/>
                    </a:lnTo>
                    <a:lnTo>
                      <a:pt x="418" y="57"/>
                    </a:lnTo>
                    <a:lnTo>
                      <a:pt x="397" y="51"/>
                    </a:lnTo>
                    <a:lnTo>
                      <a:pt x="378" y="44"/>
                    </a:lnTo>
                    <a:lnTo>
                      <a:pt x="359" y="38"/>
                    </a:lnTo>
                    <a:lnTo>
                      <a:pt x="337" y="31"/>
                    </a:lnTo>
                    <a:lnTo>
                      <a:pt x="316" y="24"/>
                    </a:lnTo>
                    <a:lnTo>
                      <a:pt x="295" y="18"/>
                    </a:lnTo>
                    <a:lnTo>
                      <a:pt x="277" y="14"/>
                    </a:lnTo>
                    <a:lnTo>
                      <a:pt x="259" y="9"/>
                    </a:lnTo>
                    <a:lnTo>
                      <a:pt x="243" y="6"/>
                    </a:lnTo>
                    <a:lnTo>
                      <a:pt x="227" y="2"/>
                    </a:lnTo>
                    <a:lnTo>
                      <a:pt x="216" y="2"/>
                    </a:lnTo>
                    <a:lnTo>
                      <a:pt x="204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70" y="1"/>
                    </a:lnTo>
                    <a:lnTo>
                      <a:pt x="160" y="2"/>
                    </a:lnTo>
                    <a:lnTo>
                      <a:pt x="149" y="4"/>
                    </a:lnTo>
                    <a:lnTo>
                      <a:pt x="138" y="8"/>
                    </a:lnTo>
                    <a:lnTo>
                      <a:pt x="131" y="11"/>
                    </a:lnTo>
                    <a:lnTo>
                      <a:pt x="121" y="15"/>
                    </a:lnTo>
                    <a:lnTo>
                      <a:pt x="114" y="19"/>
                    </a:lnTo>
                    <a:lnTo>
                      <a:pt x="106" y="25"/>
                    </a:lnTo>
                    <a:lnTo>
                      <a:pt x="103" y="32"/>
                    </a:lnTo>
                    <a:lnTo>
                      <a:pt x="98" y="38"/>
                    </a:lnTo>
                    <a:lnTo>
                      <a:pt x="97" y="46"/>
                    </a:lnTo>
                    <a:lnTo>
                      <a:pt x="96" y="53"/>
                    </a:lnTo>
                    <a:lnTo>
                      <a:pt x="98" y="63"/>
                    </a:lnTo>
                    <a:lnTo>
                      <a:pt x="99" y="71"/>
                    </a:lnTo>
                    <a:lnTo>
                      <a:pt x="103" y="80"/>
                    </a:lnTo>
                    <a:lnTo>
                      <a:pt x="106" y="91"/>
                    </a:lnTo>
                    <a:lnTo>
                      <a:pt x="111" y="101"/>
                    </a:lnTo>
                    <a:lnTo>
                      <a:pt x="116" y="110"/>
                    </a:lnTo>
                    <a:lnTo>
                      <a:pt x="122" y="121"/>
                    </a:lnTo>
                    <a:lnTo>
                      <a:pt x="128" y="131"/>
                    </a:lnTo>
                    <a:lnTo>
                      <a:pt x="135" y="142"/>
                    </a:lnTo>
                    <a:lnTo>
                      <a:pt x="141" y="151"/>
                    </a:lnTo>
                    <a:lnTo>
                      <a:pt x="147" y="160"/>
                    </a:lnTo>
                    <a:lnTo>
                      <a:pt x="152" y="169"/>
                    </a:lnTo>
                    <a:lnTo>
                      <a:pt x="158" y="180"/>
                    </a:lnTo>
                    <a:lnTo>
                      <a:pt x="162" y="188"/>
                    </a:lnTo>
                    <a:lnTo>
                      <a:pt x="166" y="197"/>
                    </a:lnTo>
                    <a:lnTo>
                      <a:pt x="168" y="205"/>
                    </a:lnTo>
                    <a:lnTo>
                      <a:pt x="170" y="214"/>
                    </a:lnTo>
                    <a:lnTo>
                      <a:pt x="169" y="221"/>
                    </a:lnTo>
                    <a:lnTo>
                      <a:pt x="169" y="229"/>
                    </a:lnTo>
                    <a:lnTo>
                      <a:pt x="169" y="237"/>
                    </a:lnTo>
                    <a:lnTo>
                      <a:pt x="169" y="246"/>
                    </a:lnTo>
                    <a:lnTo>
                      <a:pt x="168" y="255"/>
                    </a:lnTo>
                    <a:lnTo>
                      <a:pt x="168" y="264"/>
                    </a:lnTo>
                    <a:lnTo>
                      <a:pt x="167" y="272"/>
                    </a:lnTo>
                    <a:lnTo>
                      <a:pt x="166" y="282"/>
                    </a:lnTo>
                    <a:lnTo>
                      <a:pt x="162" y="290"/>
                    </a:lnTo>
                    <a:lnTo>
                      <a:pt x="160" y="298"/>
                    </a:lnTo>
                    <a:lnTo>
                      <a:pt x="155" y="306"/>
                    </a:lnTo>
                    <a:lnTo>
                      <a:pt x="151" y="316"/>
                    </a:lnTo>
                    <a:lnTo>
                      <a:pt x="145" y="323"/>
                    </a:lnTo>
                    <a:lnTo>
                      <a:pt x="140" y="331"/>
                    </a:lnTo>
                    <a:lnTo>
                      <a:pt x="133" y="337"/>
                    </a:lnTo>
                    <a:lnTo>
                      <a:pt x="126" y="344"/>
                    </a:lnTo>
                    <a:lnTo>
                      <a:pt x="116" y="350"/>
                    </a:lnTo>
                    <a:lnTo>
                      <a:pt x="106" y="361"/>
                    </a:lnTo>
                    <a:lnTo>
                      <a:pt x="97" y="370"/>
                    </a:lnTo>
                    <a:lnTo>
                      <a:pt x="88" y="384"/>
                    </a:lnTo>
                    <a:lnTo>
                      <a:pt x="79" y="396"/>
                    </a:lnTo>
                    <a:lnTo>
                      <a:pt x="69" y="410"/>
                    </a:lnTo>
                    <a:lnTo>
                      <a:pt x="59" y="425"/>
                    </a:lnTo>
                    <a:lnTo>
                      <a:pt x="52" y="441"/>
                    </a:lnTo>
                    <a:lnTo>
                      <a:pt x="42" y="455"/>
                    </a:lnTo>
                    <a:lnTo>
                      <a:pt x="35" y="470"/>
                    </a:lnTo>
                    <a:lnTo>
                      <a:pt x="28" y="484"/>
                    </a:lnTo>
                    <a:lnTo>
                      <a:pt x="22" y="499"/>
                    </a:lnTo>
                    <a:lnTo>
                      <a:pt x="16" y="512"/>
                    </a:lnTo>
                    <a:lnTo>
                      <a:pt x="12" y="523"/>
                    </a:lnTo>
                    <a:lnTo>
                      <a:pt x="9" y="532"/>
                    </a:lnTo>
                    <a:lnTo>
                      <a:pt x="7" y="541"/>
                    </a:lnTo>
                    <a:lnTo>
                      <a:pt x="7" y="54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186055" y="246380"/>
                <a:ext cx="99695" cy="57150"/>
              </a:xfrm>
              <a:custGeom>
                <a:avLst/>
                <a:gdLst>
                  <a:gd name="T0" fmla="*/ 3 w 627"/>
                  <a:gd name="T1" fmla="*/ 237 h 271"/>
                  <a:gd name="T2" fmla="*/ 0 w 627"/>
                  <a:gd name="T3" fmla="*/ 221 h 271"/>
                  <a:gd name="T4" fmla="*/ 8 w 627"/>
                  <a:gd name="T5" fmla="*/ 207 h 271"/>
                  <a:gd name="T6" fmla="*/ 23 w 627"/>
                  <a:gd name="T7" fmla="*/ 197 h 271"/>
                  <a:gd name="T8" fmla="*/ 46 w 627"/>
                  <a:gd name="T9" fmla="*/ 189 h 271"/>
                  <a:gd name="T10" fmla="*/ 75 w 627"/>
                  <a:gd name="T11" fmla="*/ 182 h 271"/>
                  <a:gd name="T12" fmla="*/ 108 w 627"/>
                  <a:gd name="T13" fmla="*/ 174 h 271"/>
                  <a:gd name="T14" fmla="*/ 144 w 627"/>
                  <a:gd name="T15" fmla="*/ 167 h 271"/>
                  <a:gd name="T16" fmla="*/ 174 w 627"/>
                  <a:gd name="T17" fmla="*/ 160 h 271"/>
                  <a:gd name="T18" fmla="*/ 196 w 627"/>
                  <a:gd name="T19" fmla="*/ 155 h 271"/>
                  <a:gd name="T20" fmla="*/ 214 w 627"/>
                  <a:gd name="T21" fmla="*/ 150 h 271"/>
                  <a:gd name="T22" fmla="*/ 231 w 627"/>
                  <a:gd name="T23" fmla="*/ 145 h 271"/>
                  <a:gd name="T24" fmla="*/ 247 w 627"/>
                  <a:gd name="T25" fmla="*/ 138 h 271"/>
                  <a:gd name="T26" fmla="*/ 264 w 627"/>
                  <a:gd name="T27" fmla="*/ 131 h 271"/>
                  <a:gd name="T28" fmla="*/ 283 w 627"/>
                  <a:gd name="T29" fmla="*/ 122 h 271"/>
                  <a:gd name="T30" fmla="*/ 306 w 627"/>
                  <a:gd name="T31" fmla="*/ 111 h 271"/>
                  <a:gd name="T32" fmla="*/ 334 w 627"/>
                  <a:gd name="T33" fmla="*/ 97 h 271"/>
                  <a:gd name="T34" fmla="*/ 369 w 627"/>
                  <a:gd name="T35" fmla="*/ 77 h 271"/>
                  <a:gd name="T36" fmla="*/ 412 w 627"/>
                  <a:gd name="T37" fmla="*/ 54 h 271"/>
                  <a:gd name="T38" fmla="*/ 458 w 627"/>
                  <a:gd name="T39" fmla="*/ 32 h 271"/>
                  <a:gd name="T40" fmla="*/ 504 w 627"/>
                  <a:gd name="T41" fmla="*/ 13 h 271"/>
                  <a:gd name="T42" fmla="*/ 547 w 627"/>
                  <a:gd name="T43" fmla="*/ 1 h 271"/>
                  <a:gd name="T44" fmla="*/ 585 w 627"/>
                  <a:gd name="T45" fmla="*/ 0 h 271"/>
                  <a:gd name="T46" fmla="*/ 613 w 627"/>
                  <a:gd name="T47" fmla="*/ 11 h 271"/>
                  <a:gd name="T48" fmla="*/ 627 w 627"/>
                  <a:gd name="T49" fmla="*/ 37 h 271"/>
                  <a:gd name="T50" fmla="*/ 620 w 627"/>
                  <a:gd name="T51" fmla="*/ 64 h 271"/>
                  <a:gd name="T52" fmla="*/ 598 w 627"/>
                  <a:gd name="T53" fmla="*/ 91 h 271"/>
                  <a:gd name="T54" fmla="*/ 563 w 627"/>
                  <a:gd name="T55" fmla="*/ 116 h 271"/>
                  <a:gd name="T56" fmla="*/ 524 w 627"/>
                  <a:gd name="T57" fmla="*/ 139 h 271"/>
                  <a:gd name="T58" fmla="*/ 483 w 627"/>
                  <a:gd name="T59" fmla="*/ 159 h 271"/>
                  <a:gd name="T60" fmla="*/ 447 w 627"/>
                  <a:gd name="T61" fmla="*/ 175 h 271"/>
                  <a:gd name="T62" fmla="*/ 423 w 627"/>
                  <a:gd name="T63" fmla="*/ 188 h 271"/>
                  <a:gd name="T64" fmla="*/ 410 w 627"/>
                  <a:gd name="T65" fmla="*/ 195 h 271"/>
                  <a:gd name="T66" fmla="*/ 388 w 627"/>
                  <a:gd name="T67" fmla="*/ 200 h 271"/>
                  <a:gd name="T68" fmla="*/ 359 w 627"/>
                  <a:gd name="T69" fmla="*/ 206 h 271"/>
                  <a:gd name="T70" fmla="*/ 325 w 627"/>
                  <a:gd name="T71" fmla="*/ 212 h 271"/>
                  <a:gd name="T72" fmla="*/ 289 w 627"/>
                  <a:gd name="T73" fmla="*/ 218 h 271"/>
                  <a:gd name="T74" fmla="*/ 253 w 627"/>
                  <a:gd name="T75" fmla="*/ 225 h 271"/>
                  <a:gd name="T76" fmla="*/ 221 w 627"/>
                  <a:gd name="T77" fmla="*/ 232 h 271"/>
                  <a:gd name="T78" fmla="*/ 196 w 627"/>
                  <a:gd name="T79" fmla="*/ 238 h 271"/>
                  <a:gd name="T80" fmla="*/ 180 w 627"/>
                  <a:gd name="T81" fmla="*/ 245 h 271"/>
                  <a:gd name="T82" fmla="*/ 162 w 627"/>
                  <a:gd name="T83" fmla="*/ 251 h 271"/>
                  <a:gd name="T84" fmla="*/ 144 w 627"/>
                  <a:gd name="T85" fmla="*/ 256 h 271"/>
                  <a:gd name="T86" fmla="*/ 125 w 627"/>
                  <a:gd name="T87" fmla="*/ 260 h 271"/>
                  <a:gd name="T88" fmla="*/ 104 w 627"/>
                  <a:gd name="T89" fmla="*/ 263 h 271"/>
                  <a:gd name="T90" fmla="*/ 85 w 627"/>
                  <a:gd name="T91" fmla="*/ 265 h 271"/>
                  <a:gd name="T92" fmla="*/ 67 w 627"/>
                  <a:gd name="T93" fmla="*/ 267 h 271"/>
                  <a:gd name="T94" fmla="*/ 51 w 627"/>
                  <a:gd name="T95" fmla="*/ 270 h 271"/>
                  <a:gd name="T96" fmla="*/ 39 w 627"/>
                  <a:gd name="T97" fmla="*/ 270 h 271"/>
                  <a:gd name="T98" fmla="*/ 25 w 627"/>
                  <a:gd name="T99" fmla="*/ 264 h 271"/>
                  <a:gd name="T100" fmla="*/ 11 w 627"/>
                  <a:gd name="T101" fmla="*/ 252 h 271"/>
                  <a:gd name="T102" fmla="*/ 9 w 627"/>
                  <a:gd name="T103" fmla="*/ 24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271">
                    <a:moveTo>
                      <a:pt x="9" y="249"/>
                    </a:moveTo>
                    <a:lnTo>
                      <a:pt x="3" y="237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4" y="214"/>
                    </a:lnTo>
                    <a:lnTo>
                      <a:pt x="8" y="207"/>
                    </a:lnTo>
                    <a:lnTo>
                      <a:pt x="15" y="202"/>
                    </a:lnTo>
                    <a:lnTo>
                      <a:pt x="23" y="197"/>
                    </a:lnTo>
                    <a:lnTo>
                      <a:pt x="35" y="193"/>
                    </a:lnTo>
                    <a:lnTo>
                      <a:pt x="46" y="189"/>
                    </a:lnTo>
                    <a:lnTo>
                      <a:pt x="61" y="185"/>
                    </a:lnTo>
                    <a:lnTo>
                      <a:pt x="75" y="182"/>
                    </a:lnTo>
                    <a:lnTo>
                      <a:pt x="92" y="178"/>
                    </a:lnTo>
                    <a:lnTo>
                      <a:pt x="108" y="174"/>
                    </a:lnTo>
                    <a:lnTo>
                      <a:pt x="126" y="170"/>
                    </a:lnTo>
                    <a:lnTo>
                      <a:pt x="144" y="167"/>
                    </a:lnTo>
                    <a:lnTo>
                      <a:pt x="163" y="164"/>
                    </a:lnTo>
                    <a:lnTo>
                      <a:pt x="174" y="160"/>
                    </a:lnTo>
                    <a:lnTo>
                      <a:pt x="186" y="158"/>
                    </a:lnTo>
                    <a:lnTo>
                      <a:pt x="196" y="155"/>
                    </a:lnTo>
                    <a:lnTo>
                      <a:pt x="206" y="153"/>
                    </a:lnTo>
                    <a:lnTo>
                      <a:pt x="214" y="150"/>
                    </a:lnTo>
                    <a:lnTo>
                      <a:pt x="223" y="147"/>
                    </a:lnTo>
                    <a:lnTo>
                      <a:pt x="231" y="145"/>
                    </a:lnTo>
                    <a:lnTo>
                      <a:pt x="239" y="143"/>
                    </a:lnTo>
                    <a:lnTo>
                      <a:pt x="247" y="138"/>
                    </a:lnTo>
                    <a:lnTo>
                      <a:pt x="255" y="135"/>
                    </a:lnTo>
                    <a:lnTo>
                      <a:pt x="264" y="131"/>
                    </a:lnTo>
                    <a:lnTo>
                      <a:pt x="274" y="128"/>
                    </a:lnTo>
                    <a:lnTo>
                      <a:pt x="283" y="122"/>
                    </a:lnTo>
                    <a:lnTo>
                      <a:pt x="295" y="116"/>
                    </a:lnTo>
                    <a:lnTo>
                      <a:pt x="306" y="111"/>
                    </a:lnTo>
                    <a:lnTo>
                      <a:pt x="320" y="106"/>
                    </a:lnTo>
                    <a:lnTo>
                      <a:pt x="334" y="97"/>
                    </a:lnTo>
                    <a:lnTo>
                      <a:pt x="351" y="87"/>
                    </a:lnTo>
                    <a:lnTo>
                      <a:pt x="369" y="77"/>
                    </a:lnTo>
                    <a:lnTo>
                      <a:pt x="390" y="67"/>
                    </a:lnTo>
                    <a:lnTo>
                      <a:pt x="412" y="54"/>
                    </a:lnTo>
                    <a:lnTo>
                      <a:pt x="435" y="44"/>
                    </a:lnTo>
                    <a:lnTo>
                      <a:pt x="458" y="32"/>
                    </a:lnTo>
                    <a:lnTo>
                      <a:pt x="482" y="23"/>
                    </a:lnTo>
                    <a:lnTo>
                      <a:pt x="504" y="13"/>
                    </a:lnTo>
                    <a:lnTo>
                      <a:pt x="527" y="7"/>
                    </a:lnTo>
                    <a:lnTo>
                      <a:pt x="547" y="1"/>
                    </a:lnTo>
                    <a:lnTo>
                      <a:pt x="568" y="0"/>
                    </a:lnTo>
                    <a:lnTo>
                      <a:pt x="585" y="0"/>
                    </a:lnTo>
                    <a:lnTo>
                      <a:pt x="600" y="4"/>
                    </a:lnTo>
                    <a:lnTo>
                      <a:pt x="613" y="11"/>
                    </a:lnTo>
                    <a:lnTo>
                      <a:pt x="623" y="24"/>
                    </a:lnTo>
                    <a:lnTo>
                      <a:pt x="627" y="37"/>
                    </a:lnTo>
                    <a:lnTo>
                      <a:pt x="626" y="51"/>
                    </a:lnTo>
                    <a:lnTo>
                      <a:pt x="620" y="64"/>
                    </a:lnTo>
                    <a:lnTo>
                      <a:pt x="611" y="78"/>
                    </a:lnTo>
                    <a:lnTo>
                      <a:pt x="598" y="91"/>
                    </a:lnTo>
                    <a:lnTo>
                      <a:pt x="582" y="105"/>
                    </a:lnTo>
                    <a:lnTo>
                      <a:pt x="563" y="116"/>
                    </a:lnTo>
                    <a:lnTo>
                      <a:pt x="545" y="129"/>
                    </a:lnTo>
                    <a:lnTo>
                      <a:pt x="524" y="139"/>
                    </a:lnTo>
                    <a:lnTo>
                      <a:pt x="504" y="150"/>
                    </a:lnTo>
                    <a:lnTo>
                      <a:pt x="483" y="159"/>
                    </a:lnTo>
                    <a:lnTo>
                      <a:pt x="465" y="169"/>
                    </a:lnTo>
                    <a:lnTo>
                      <a:pt x="447" y="175"/>
                    </a:lnTo>
                    <a:lnTo>
                      <a:pt x="434" y="182"/>
                    </a:lnTo>
                    <a:lnTo>
                      <a:pt x="423" y="188"/>
                    </a:lnTo>
                    <a:lnTo>
                      <a:pt x="417" y="192"/>
                    </a:lnTo>
                    <a:lnTo>
                      <a:pt x="410" y="195"/>
                    </a:lnTo>
                    <a:lnTo>
                      <a:pt x="400" y="197"/>
                    </a:lnTo>
                    <a:lnTo>
                      <a:pt x="388" y="200"/>
                    </a:lnTo>
                    <a:lnTo>
                      <a:pt x="375" y="204"/>
                    </a:lnTo>
                    <a:lnTo>
                      <a:pt x="359" y="206"/>
                    </a:lnTo>
                    <a:lnTo>
                      <a:pt x="343" y="208"/>
                    </a:lnTo>
                    <a:lnTo>
                      <a:pt x="325" y="212"/>
                    </a:lnTo>
                    <a:lnTo>
                      <a:pt x="308" y="215"/>
                    </a:lnTo>
                    <a:lnTo>
                      <a:pt x="289" y="218"/>
                    </a:lnTo>
                    <a:lnTo>
                      <a:pt x="271" y="221"/>
                    </a:lnTo>
                    <a:lnTo>
                      <a:pt x="253" y="225"/>
                    </a:lnTo>
                    <a:lnTo>
                      <a:pt x="237" y="228"/>
                    </a:lnTo>
                    <a:lnTo>
                      <a:pt x="221" y="232"/>
                    </a:lnTo>
                    <a:lnTo>
                      <a:pt x="208" y="235"/>
                    </a:lnTo>
                    <a:lnTo>
                      <a:pt x="196" y="238"/>
                    </a:lnTo>
                    <a:lnTo>
                      <a:pt x="189" y="243"/>
                    </a:lnTo>
                    <a:lnTo>
                      <a:pt x="180" y="245"/>
                    </a:lnTo>
                    <a:lnTo>
                      <a:pt x="172" y="249"/>
                    </a:lnTo>
                    <a:lnTo>
                      <a:pt x="162" y="251"/>
                    </a:lnTo>
                    <a:lnTo>
                      <a:pt x="154" y="255"/>
                    </a:lnTo>
                    <a:lnTo>
                      <a:pt x="144" y="256"/>
                    </a:lnTo>
                    <a:lnTo>
                      <a:pt x="134" y="258"/>
                    </a:lnTo>
                    <a:lnTo>
                      <a:pt x="125" y="260"/>
                    </a:lnTo>
                    <a:lnTo>
                      <a:pt x="115" y="263"/>
                    </a:lnTo>
                    <a:lnTo>
                      <a:pt x="104" y="263"/>
                    </a:lnTo>
                    <a:lnTo>
                      <a:pt x="95" y="264"/>
                    </a:lnTo>
                    <a:lnTo>
                      <a:pt x="85" y="265"/>
                    </a:lnTo>
                    <a:lnTo>
                      <a:pt x="76" y="266"/>
                    </a:lnTo>
                    <a:lnTo>
                      <a:pt x="67" y="267"/>
                    </a:lnTo>
                    <a:lnTo>
                      <a:pt x="60" y="268"/>
                    </a:lnTo>
                    <a:lnTo>
                      <a:pt x="51" y="270"/>
                    </a:lnTo>
                    <a:lnTo>
                      <a:pt x="46" y="271"/>
                    </a:lnTo>
                    <a:lnTo>
                      <a:pt x="39" y="270"/>
                    </a:lnTo>
                    <a:lnTo>
                      <a:pt x="32" y="267"/>
                    </a:lnTo>
                    <a:lnTo>
                      <a:pt x="25" y="264"/>
                    </a:lnTo>
                    <a:lnTo>
                      <a:pt x="20" y="260"/>
                    </a:lnTo>
                    <a:lnTo>
                      <a:pt x="11" y="252"/>
                    </a:lnTo>
                    <a:lnTo>
                      <a:pt x="9" y="249"/>
                    </a:lnTo>
                    <a:lnTo>
                      <a:pt x="9" y="24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206375" y="408940"/>
                <a:ext cx="27940" cy="12065"/>
              </a:xfrm>
              <a:custGeom>
                <a:avLst/>
                <a:gdLst>
                  <a:gd name="T0" fmla="*/ 23 w 176"/>
                  <a:gd name="T1" fmla="*/ 9 h 57"/>
                  <a:gd name="T2" fmla="*/ 27 w 176"/>
                  <a:gd name="T3" fmla="*/ 9 h 57"/>
                  <a:gd name="T4" fmla="*/ 33 w 176"/>
                  <a:gd name="T5" fmla="*/ 9 h 57"/>
                  <a:gd name="T6" fmla="*/ 39 w 176"/>
                  <a:gd name="T7" fmla="*/ 9 h 57"/>
                  <a:gd name="T8" fmla="*/ 46 w 176"/>
                  <a:gd name="T9" fmla="*/ 9 h 57"/>
                  <a:gd name="T10" fmla="*/ 53 w 176"/>
                  <a:gd name="T11" fmla="*/ 9 h 57"/>
                  <a:gd name="T12" fmla="*/ 61 w 176"/>
                  <a:gd name="T13" fmla="*/ 9 h 57"/>
                  <a:gd name="T14" fmla="*/ 69 w 176"/>
                  <a:gd name="T15" fmla="*/ 9 h 57"/>
                  <a:gd name="T16" fmla="*/ 77 w 176"/>
                  <a:gd name="T17" fmla="*/ 9 h 57"/>
                  <a:gd name="T18" fmla="*/ 85 w 176"/>
                  <a:gd name="T19" fmla="*/ 8 h 57"/>
                  <a:gd name="T20" fmla="*/ 93 w 176"/>
                  <a:gd name="T21" fmla="*/ 7 h 57"/>
                  <a:gd name="T22" fmla="*/ 102 w 176"/>
                  <a:gd name="T23" fmla="*/ 5 h 57"/>
                  <a:gd name="T24" fmla="*/ 110 w 176"/>
                  <a:gd name="T25" fmla="*/ 5 h 57"/>
                  <a:gd name="T26" fmla="*/ 117 w 176"/>
                  <a:gd name="T27" fmla="*/ 3 h 57"/>
                  <a:gd name="T28" fmla="*/ 125 w 176"/>
                  <a:gd name="T29" fmla="*/ 3 h 57"/>
                  <a:gd name="T30" fmla="*/ 132 w 176"/>
                  <a:gd name="T31" fmla="*/ 1 h 57"/>
                  <a:gd name="T32" fmla="*/ 140 w 176"/>
                  <a:gd name="T33" fmla="*/ 1 h 57"/>
                  <a:gd name="T34" fmla="*/ 150 w 176"/>
                  <a:gd name="T35" fmla="*/ 0 h 57"/>
                  <a:gd name="T36" fmla="*/ 160 w 176"/>
                  <a:gd name="T37" fmla="*/ 1 h 57"/>
                  <a:gd name="T38" fmla="*/ 167 w 176"/>
                  <a:gd name="T39" fmla="*/ 4 h 57"/>
                  <a:gd name="T40" fmla="*/ 174 w 176"/>
                  <a:gd name="T41" fmla="*/ 10 h 57"/>
                  <a:gd name="T42" fmla="*/ 176 w 176"/>
                  <a:gd name="T43" fmla="*/ 16 h 57"/>
                  <a:gd name="T44" fmla="*/ 176 w 176"/>
                  <a:gd name="T45" fmla="*/ 25 h 57"/>
                  <a:gd name="T46" fmla="*/ 170 w 176"/>
                  <a:gd name="T47" fmla="*/ 33 h 57"/>
                  <a:gd name="T48" fmla="*/ 161 w 176"/>
                  <a:gd name="T49" fmla="*/ 44 h 57"/>
                  <a:gd name="T50" fmla="*/ 152 w 176"/>
                  <a:gd name="T51" fmla="*/ 45 h 57"/>
                  <a:gd name="T52" fmla="*/ 144 w 176"/>
                  <a:gd name="T53" fmla="*/ 47 h 57"/>
                  <a:gd name="T54" fmla="*/ 135 w 176"/>
                  <a:gd name="T55" fmla="*/ 48 h 57"/>
                  <a:gd name="T56" fmla="*/ 128 w 176"/>
                  <a:gd name="T57" fmla="*/ 50 h 57"/>
                  <a:gd name="T58" fmla="*/ 120 w 176"/>
                  <a:gd name="T59" fmla="*/ 52 h 57"/>
                  <a:gd name="T60" fmla="*/ 111 w 176"/>
                  <a:gd name="T61" fmla="*/ 53 h 57"/>
                  <a:gd name="T62" fmla="*/ 103 w 176"/>
                  <a:gd name="T63" fmla="*/ 54 h 57"/>
                  <a:gd name="T64" fmla="*/ 96 w 176"/>
                  <a:gd name="T65" fmla="*/ 56 h 57"/>
                  <a:gd name="T66" fmla="*/ 86 w 176"/>
                  <a:gd name="T67" fmla="*/ 56 h 57"/>
                  <a:gd name="T68" fmla="*/ 77 w 176"/>
                  <a:gd name="T69" fmla="*/ 56 h 57"/>
                  <a:gd name="T70" fmla="*/ 68 w 176"/>
                  <a:gd name="T71" fmla="*/ 56 h 57"/>
                  <a:gd name="T72" fmla="*/ 61 w 176"/>
                  <a:gd name="T73" fmla="*/ 57 h 57"/>
                  <a:gd name="T74" fmla="*/ 51 w 176"/>
                  <a:gd name="T75" fmla="*/ 56 h 57"/>
                  <a:gd name="T76" fmla="*/ 42 w 176"/>
                  <a:gd name="T77" fmla="*/ 56 h 57"/>
                  <a:gd name="T78" fmla="*/ 33 w 176"/>
                  <a:gd name="T79" fmla="*/ 55 h 57"/>
                  <a:gd name="T80" fmla="*/ 26 w 176"/>
                  <a:gd name="T81" fmla="*/ 55 h 57"/>
                  <a:gd name="T82" fmla="*/ 13 w 176"/>
                  <a:gd name="T83" fmla="*/ 50 h 57"/>
                  <a:gd name="T84" fmla="*/ 6 w 176"/>
                  <a:gd name="T85" fmla="*/ 45 h 57"/>
                  <a:gd name="T86" fmla="*/ 1 w 176"/>
                  <a:gd name="T87" fmla="*/ 37 h 57"/>
                  <a:gd name="T88" fmla="*/ 0 w 176"/>
                  <a:gd name="T89" fmla="*/ 29 h 57"/>
                  <a:gd name="T90" fmla="*/ 1 w 176"/>
                  <a:gd name="T91" fmla="*/ 19 h 57"/>
                  <a:gd name="T92" fmla="*/ 6 w 176"/>
                  <a:gd name="T93" fmla="*/ 14 h 57"/>
                  <a:gd name="T94" fmla="*/ 12 w 176"/>
                  <a:gd name="T95" fmla="*/ 9 h 57"/>
                  <a:gd name="T96" fmla="*/ 23 w 176"/>
                  <a:gd name="T97" fmla="*/ 9 h 57"/>
                  <a:gd name="T98" fmla="*/ 23 w 176"/>
                  <a:gd name="T99" fmla="*/ 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6" h="57">
                    <a:moveTo>
                      <a:pt x="23" y="9"/>
                    </a:moveTo>
                    <a:lnTo>
                      <a:pt x="27" y="9"/>
                    </a:lnTo>
                    <a:lnTo>
                      <a:pt x="33" y="9"/>
                    </a:lnTo>
                    <a:lnTo>
                      <a:pt x="39" y="9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1" y="9"/>
                    </a:lnTo>
                    <a:lnTo>
                      <a:pt x="69" y="9"/>
                    </a:lnTo>
                    <a:lnTo>
                      <a:pt x="77" y="9"/>
                    </a:lnTo>
                    <a:lnTo>
                      <a:pt x="85" y="8"/>
                    </a:lnTo>
                    <a:lnTo>
                      <a:pt x="93" y="7"/>
                    </a:lnTo>
                    <a:lnTo>
                      <a:pt x="102" y="5"/>
                    </a:lnTo>
                    <a:lnTo>
                      <a:pt x="110" y="5"/>
                    </a:lnTo>
                    <a:lnTo>
                      <a:pt x="117" y="3"/>
                    </a:lnTo>
                    <a:lnTo>
                      <a:pt x="125" y="3"/>
                    </a:lnTo>
                    <a:lnTo>
                      <a:pt x="132" y="1"/>
                    </a:lnTo>
                    <a:lnTo>
                      <a:pt x="140" y="1"/>
                    </a:lnTo>
                    <a:lnTo>
                      <a:pt x="150" y="0"/>
                    </a:lnTo>
                    <a:lnTo>
                      <a:pt x="160" y="1"/>
                    </a:lnTo>
                    <a:lnTo>
                      <a:pt x="167" y="4"/>
                    </a:lnTo>
                    <a:lnTo>
                      <a:pt x="174" y="10"/>
                    </a:lnTo>
                    <a:lnTo>
                      <a:pt x="176" y="16"/>
                    </a:lnTo>
                    <a:lnTo>
                      <a:pt x="176" y="25"/>
                    </a:lnTo>
                    <a:lnTo>
                      <a:pt x="170" y="33"/>
                    </a:lnTo>
                    <a:lnTo>
                      <a:pt x="161" y="44"/>
                    </a:lnTo>
                    <a:lnTo>
                      <a:pt x="152" y="45"/>
                    </a:lnTo>
                    <a:lnTo>
                      <a:pt x="144" y="47"/>
                    </a:lnTo>
                    <a:lnTo>
                      <a:pt x="135" y="48"/>
                    </a:lnTo>
                    <a:lnTo>
                      <a:pt x="128" y="50"/>
                    </a:lnTo>
                    <a:lnTo>
                      <a:pt x="120" y="52"/>
                    </a:lnTo>
                    <a:lnTo>
                      <a:pt x="111" y="53"/>
                    </a:lnTo>
                    <a:lnTo>
                      <a:pt x="103" y="54"/>
                    </a:lnTo>
                    <a:lnTo>
                      <a:pt x="96" y="56"/>
                    </a:lnTo>
                    <a:lnTo>
                      <a:pt x="86" y="56"/>
                    </a:lnTo>
                    <a:lnTo>
                      <a:pt x="77" y="56"/>
                    </a:lnTo>
                    <a:lnTo>
                      <a:pt x="68" y="56"/>
                    </a:lnTo>
                    <a:lnTo>
                      <a:pt x="61" y="57"/>
                    </a:lnTo>
                    <a:lnTo>
                      <a:pt x="51" y="56"/>
                    </a:lnTo>
                    <a:lnTo>
                      <a:pt x="42" y="56"/>
                    </a:lnTo>
                    <a:lnTo>
                      <a:pt x="33" y="55"/>
                    </a:lnTo>
                    <a:lnTo>
                      <a:pt x="26" y="55"/>
                    </a:lnTo>
                    <a:lnTo>
                      <a:pt x="13" y="50"/>
                    </a:lnTo>
                    <a:lnTo>
                      <a:pt x="6" y="45"/>
                    </a:lnTo>
                    <a:lnTo>
                      <a:pt x="1" y="37"/>
                    </a:lnTo>
                    <a:lnTo>
                      <a:pt x="0" y="29"/>
                    </a:lnTo>
                    <a:lnTo>
                      <a:pt x="1" y="19"/>
                    </a:lnTo>
                    <a:lnTo>
                      <a:pt x="6" y="14"/>
                    </a:lnTo>
                    <a:lnTo>
                      <a:pt x="12" y="9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205740" y="427355"/>
                <a:ext cx="27940" cy="12700"/>
              </a:xfrm>
              <a:custGeom>
                <a:avLst/>
                <a:gdLst>
                  <a:gd name="T0" fmla="*/ 23 w 178"/>
                  <a:gd name="T1" fmla="*/ 11 h 58"/>
                  <a:gd name="T2" fmla="*/ 27 w 178"/>
                  <a:gd name="T3" fmla="*/ 11 h 58"/>
                  <a:gd name="T4" fmla="*/ 33 w 178"/>
                  <a:gd name="T5" fmla="*/ 11 h 58"/>
                  <a:gd name="T6" fmla="*/ 39 w 178"/>
                  <a:gd name="T7" fmla="*/ 11 h 58"/>
                  <a:gd name="T8" fmla="*/ 46 w 178"/>
                  <a:gd name="T9" fmla="*/ 11 h 58"/>
                  <a:gd name="T10" fmla="*/ 53 w 178"/>
                  <a:gd name="T11" fmla="*/ 10 h 58"/>
                  <a:gd name="T12" fmla="*/ 61 w 178"/>
                  <a:gd name="T13" fmla="*/ 10 h 58"/>
                  <a:gd name="T14" fmla="*/ 69 w 178"/>
                  <a:gd name="T15" fmla="*/ 10 h 58"/>
                  <a:gd name="T16" fmla="*/ 77 w 178"/>
                  <a:gd name="T17" fmla="*/ 10 h 58"/>
                  <a:gd name="T18" fmla="*/ 85 w 178"/>
                  <a:gd name="T19" fmla="*/ 8 h 58"/>
                  <a:gd name="T20" fmla="*/ 93 w 178"/>
                  <a:gd name="T21" fmla="*/ 7 h 58"/>
                  <a:gd name="T22" fmla="*/ 102 w 178"/>
                  <a:gd name="T23" fmla="*/ 6 h 58"/>
                  <a:gd name="T24" fmla="*/ 110 w 178"/>
                  <a:gd name="T25" fmla="*/ 6 h 58"/>
                  <a:gd name="T26" fmla="*/ 117 w 178"/>
                  <a:gd name="T27" fmla="*/ 5 h 58"/>
                  <a:gd name="T28" fmla="*/ 125 w 178"/>
                  <a:gd name="T29" fmla="*/ 4 h 58"/>
                  <a:gd name="T30" fmla="*/ 132 w 178"/>
                  <a:gd name="T31" fmla="*/ 3 h 58"/>
                  <a:gd name="T32" fmla="*/ 140 w 178"/>
                  <a:gd name="T33" fmla="*/ 3 h 58"/>
                  <a:gd name="T34" fmla="*/ 150 w 178"/>
                  <a:gd name="T35" fmla="*/ 0 h 58"/>
                  <a:gd name="T36" fmla="*/ 160 w 178"/>
                  <a:gd name="T37" fmla="*/ 3 h 58"/>
                  <a:gd name="T38" fmla="*/ 168 w 178"/>
                  <a:gd name="T39" fmla="*/ 5 h 58"/>
                  <a:gd name="T40" fmla="*/ 175 w 178"/>
                  <a:gd name="T41" fmla="*/ 12 h 58"/>
                  <a:gd name="T42" fmla="*/ 178 w 178"/>
                  <a:gd name="T43" fmla="*/ 18 h 58"/>
                  <a:gd name="T44" fmla="*/ 178 w 178"/>
                  <a:gd name="T45" fmla="*/ 26 h 58"/>
                  <a:gd name="T46" fmla="*/ 173 w 178"/>
                  <a:gd name="T47" fmla="*/ 34 h 58"/>
                  <a:gd name="T48" fmla="*/ 163 w 178"/>
                  <a:gd name="T49" fmla="*/ 43 h 58"/>
                  <a:gd name="T50" fmla="*/ 153 w 178"/>
                  <a:gd name="T51" fmla="*/ 44 h 58"/>
                  <a:gd name="T52" fmla="*/ 146 w 178"/>
                  <a:gd name="T53" fmla="*/ 46 h 58"/>
                  <a:gd name="T54" fmla="*/ 137 w 178"/>
                  <a:gd name="T55" fmla="*/ 48 h 58"/>
                  <a:gd name="T56" fmla="*/ 129 w 178"/>
                  <a:gd name="T57" fmla="*/ 50 h 58"/>
                  <a:gd name="T58" fmla="*/ 120 w 178"/>
                  <a:gd name="T59" fmla="*/ 51 h 58"/>
                  <a:gd name="T60" fmla="*/ 112 w 178"/>
                  <a:gd name="T61" fmla="*/ 52 h 58"/>
                  <a:gd name="T62" fmla="*/ 103 w 178"/>
                  <a:gd name="T63" fmla="*/ 53 h 58"/>
                  <a:gd name="T64" fmla="*/ 96 w 178"/>
                  <a:gd name="T65" fmla="*/ 56 h 58"/>
                  <a:gd name="T66" fmla="*/ 86 w 178"/>
                  <a:gd name="T67" fmla="*/ 56 h 58"/>
                  <a:gd name="T68" fmla="*/ 77 w 178"/>
                  <a:gd name="T69" fmla="*/ 57 h 58"/>
                  <a:gd name="T70" fmla="*/ 68 w 178"/>
                  <a:gd name="T71" fmla="*/ 57 h 58"/>
                  <a:gd name="T72" fmla="*/ 59 w 178"/>
                  <a:gd name="T73" fmla="*/ 58 h 58"/>
                  <a:gd name="T74" fmla="*/ 50 w 178"/>
                  <a:gd name="T75" fmla="*/ 57 h 58"/>
                  <a:gd name="T76" fmla="*/ 42 w 178"/>
                  <a:gd name="T77" fmla="*/ 57 h 58"/>
                  <a:gd name="T78" fmla="*/ 33 w 178"/>
                  <a:gd name="T79" fmla="*/ 57 h 58"/>
                  <a:gd name="T80" fmla="*/ 26 w 178"/>
                  <a:gd name="T81" fmla="*/ 57 h 58"/>
                  <a:gd name="T82" fmla="*/ 13 w 178"/>
                  <a:gd name="T83" fmla="*/ 52 h 58"/>
                  <a:gd name="T84" fmla="*/ 6 w 178"/>
                  <a:gd name="T85" fmla="*/ 46 h 58"/>
                  <a:gd name="T86" fmla="*/ 1 w 178"/>
                  <a:gd name="T87" fmla="*/ 38 h 58"/>
                  <a:gd name="T88" fmla="*/ 0 w 178"/>
                  <a:gd name="T89" fmla="*/ 30 h 58"/>
                  <a:gd name="T90" fmla="*/ 1 w 178"/>
                  <a:gd name="T91" fmla="*/ 21 h 58"/>
                  <a:gd name="T92" fmla="*/ 6 w 178"/>
                  <a:gd name="T93" fmla="*/ 15 h 58"/>
                  <a:gd name="T94" fmla="*/ 12 w 178"/>
                  <a:gd name="T95" fmla="*/ 11 h 58"/>
                  <a:gd name="T96" fmla="*/ 23 w 178"/>
                  <a:gd name="T97" fmla="*/ 11 h 58"/>
                  <a:gd name="T98" fmla="*/ 23 w 178"/>
                  <a:gd name="T9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8" h="58">
                    <a:moveTo>
                      <a:pt x="23" y="11"/>
                    </a:moveTo>
                    <a:lnTo>
                      <a:pt x="27" y="11"/>
                    </a:lnTo>
                    <a:lnTo>
                      <a:pt x="33" y="11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53" y="10"/>
                    </a:lnTo>
                    <a:lnTo>
                      <a:pt x="61" y="10"/>
                    </a:lnTo>
                    <a:lnTo>
                      <a:pt x="69" y="10"/>
                    </a:lnTo>
                    <a:lnTo>
                      <a:pt x="77" y="10"/>
                    </a:lnTo>
                    <a:lnTo>
                      <a:pt x="85" y="8"/>
                    </a:lnTo>
                    <a:lnTo>
                      <a:pt x="93" y="7"/>
                    </a:lnTo>
                    <a:lnTo>
                      <a:pt x="102" y="6"/>
                    </a:lnTo>
                    <a:lnTo>
                      <a:pt x="110" y="6"/>
                    </a:lnTo>
                    <a:lnTo>
                      <a:pt x="117" y="5"/>
                    </a:lnTo>
                    <a:lnTo>
                      <a:pt x="125" y="4"/>
                    </a:lnTo>
                    <a:lnTo>
                      <a:pt x="132" y="3"/>
                    </a:lnTo>
                    <a:lnTo>
                      <a:pt x="140" y="3"/>
                    </a:lnTo>
                    <a:lnTo>
                      <a:pt x="150" y="0"/>
                    </a:lnTo>
                    <a:lnTo>
                      <a:pt x="160" y="3"/>
                    </a:lnTo>
                    <a:lnTo>
                      <a:pt x="168" y="5"/>
                    </a:lnTo>
                    <a:lnTo>
                      <a:pt x="175" y="12"/>
                    </a:lnTo>
                    <a:lnTo>
                      <a:pt x="178" y="18"/>
                    </a:lnTo>
                    <a:lnTo>
                      <a:pt x="178" y="26"/>
                    </a:lnTo>
                    <a:lnTo>
                      <a:pt x="173" y="34"/>
                    </a:lnTo>
                    <a:lnTo>
                      <a:pt x="163" y="43"/>
                    </a:lnTo>
                    <a:lnTo>
                      <a:pt x="153" y="44"/>
                    </a:lnTo>
                    <a:lnTo>
                      <a:pt x="146" y="46"/>
                    </a:lnTo>
                    <a:lnTo>
                      <a:pt x="137" y="48"/>
                    </a:lnTo>
                    <a:lnTo>
                      <a:pt x="129" y="50"/>
                    </a:lnTo>
                    <a:lnTo>
                      <a:pt x="120" y="51"/>
                    </a:lnTo>
                    <a:lnTo>
                      <a:pt x="112" y="52"/>
                    </a:lnTo>
                    <a:lnTo>
                      <a:pt x="103" y="53"/>
                    </a:lnTo>
                    <a:lnTo>
                      <a:pt x="96" y="56"/>
                    </a:lnTo>
                    <a:lnTo>
                      <a:pt x="86" y="56"/>
                    </a:lnTo>
                    <a:lnTo>
                      <a:pt x="77" y="57"/>
                    </a:lnTo>
                    <a:lnTo>
                      <a:pt x="68" y="57"/>
                    </a:lnTo>
                    <a:lnTo>
                      <a:pt x="59" y="58"/>
                    </a:lnTo>
                    <a:lnTo>
                      <a:pt x="50" y="57"/>
                    </a:lnTo>
                    <a:lnTo>
                      <a:pt x="42" y="57"/>
                    </a:lnTo>
                    <a:lnTo>
                      <a:pt x="33" y="57"/>
                    </a:lnTo>
                    <a:lnTo>
                      <a:pt x="26" y="57"/>
                    </a:lnTo>
                    <a:lnTo>
                      <a:pt x="13" y="52"/>
                    </a:lnTo>
                    <a:lnTo>
                      <a:pt x="6" y="46"/>
                    </a:lnTo>
                    <a:lnTo>
                      <a:pt x="1" y="38"/>
                    </a:lnTo>
                    <a:lnTo>
                      <a:pt x="0" y="30"/>
                    </a:lnTo>
                    <a:lnTo>
                      <a:pt x="1" y="21"/>
                    </a:lnTo>
                    <a:lnTo>
                      <a:pt x="6" y="15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485140" y="306705"/>
                <a:ext cx="23495" cy="17145"/>
              </a:xfrm>
              <a:custGeom>
                <a:avLst/>
                <a:gdLst>
                  <a:gd name="T0" fmla="*/ 147 w 147"/>
                  <a:gd name="T1" fmla="*/ 0 h 82"/>
                  <a:gd name="T2" fmla="*/ 134 w 147"/>
                  <a:gd name="T3" fmla="*/ 64 h 82"/>
                  <a:gd name="T4" fmla="*/ 126 w 147"/>
                  <a:gd name="T5" fmla="*/ 67 h 82"/>
                  <a:gd name="T6" fmla="*/ 118 w 147"/>
                  <a:gd name="T7" fmla="*/ 70 h 82"/>
                  <a:gd name="T8" fmla="*/ 110 w 147"/>
                  <a:gd name="T9" fmla="*/ 72 h 82"/>
                  <a:gd name="T10" fmla="*/ 103 w 147"/>
                  <a:gd name="T11" fmla="*/ 76 h 82"/>
                  <a:gd name="T12" fmla="*/ 93 w 147"/>
                  <a:gd name="T13" fmla="*/ 77 h 82"/>
                  <a:gd name="T14" fmla="*/ 84 w 147"/>
                  <a:gd name="T15" fmla="*/ 78 h 82"/>
                  <a:gd name="T16" fmla="*/ 75 w 147"/>
                  <a:gd name="T17" fmla="*/ 79 h 82"/>
                  <a:gd name="T18" fmla="*/ 68 w 147"/>
                  <a:gd name="T19" fmla="*/ 82 h 82"/>
                  <a:gd name="T20" fmla="*/ 58 w 147"/>
                  <a:gd name="T21" fmla="*/ 82 h 82"/>
                  <a:gd name="T22" fmla="*/ 49 w 147"/>
                  <a:gd name="T23" fmla="*/ 82 h 82"/>
                  <a:gd name="T24" fmla="*/ 41 w 147"/>
                  <a:gd name="T25" fmla="*/ 80 h 82"/>
                  <a:gd name="T26" fmla="*/ 34 w 147"/>
                  <a:gd name="T27" fmla="*/ 80 h 82"/>
                  <a:gd name="T28" fmla="*/ 27 w 147"/>
                  <a:gd name="T29" fmla="*/ 78 h 82"/>
                  <a:gd name="T30" fmla="*/ 19 w 147"/>
                  <a:gd name="T31" fmla="*/ 77 h 82"/>
                  <a:gd name="T32" fmla="*/ 13 w 147"/>
                  <a:gd name="T33" fmla="*/ 75 h 82"/>
                  <a:gd name="T34" fmla="*/ 10 w 147"/>
                  <a:gd name="T35" fmla="*/ 72 h 82"/>
                  <a:gd name="T36" fmla="*/ 1 w 147"/>
                  <a:gd name="T37" fmla="*/ 60 h 82"/>
                  <a:gd name="T38" fmla="*/ 0 w 147"/>
                  <a:gd name="T39" fmla="*/ 49 h 82"/>
                  <a:gd name="T40" fmla="*/ 1 w 147"/>
                  <a:gd name="T41" fmla="*/ 43 h 82"/>
                  <a:gd name="T42" fmla="*/ 6 w 147"/>
                  <a:gd name="T43" fmla="*/ 40 h 82"/>
                  <a:gd name="T44" fmla="*/ 11 w 147"/>
                  <a:gd name="T45" fmla="*/ 37 h 82"/>
                  <a:gd name="T46" fmla="*/ 18 w 147"/>
                  <a:gd name="T47" fmla="*/ 35 h 82"/>
                  <a:gd name="T48" fmla="*/ 25 w 147"/>
                  <a:gd name="T49" fmla="*/ 33 h 82"/>
                  <a:gd name="T50" fmla="*/ 34 w 147"/>
                  <a:gd name="T51" fmla="*/ 33 h 82"/>
                  <a:gd name="T52" fmla="*/ 41 w 147"/>
                  <a:gd name="T53" fmla="*/ 31 h 82"/>
                  <a:gd name="T54" fmla="*/ 49 w 147"/>
                  <a:gd name="T55" fmla="*/ 31 h 82"/>
                  <a:gd name="T56" fmla="*/ 57 w 147"/>
                  <a:gd name="T57" fmla="*/ 28 h 82"/>
                  <a:gd name="T58" fmla="*/ 65 w 147"/>
                  <a:gd name="T59" fmla="*/ 26 h 82"/>
                  <a:gd name="T60" fmla="*/ 74 w 147"/>
                  <a:gd name="T61" fmla="*/ 24 h 82"/>
                  <a:gd name="T62" fmla="*/ 82 w 147"/>
                  <a:gd name="T63" fmla="*/ 23 h 82"/>
                  <a:gd name="T64" fmla="*/ 89 w 147"/>
                  <a:gd name="T65" fmla="*/ 19 h 82"/>
                  <a:gd name="T66" fmla="*/ 98 w 147"/>
                  <a:gd name="T67" fmla="*/ 17 h 82"/>
                  <a:gd name="T68" fmla="*/ 106 w 147"/>
                  <a:gd name="T69" fmla="*/ 15 h 82"/>
                  <a:gd name="T70" fmla="*/ 115 w 147"/>
                  <a:gd name="T71" fmla="*/ 12 h 82"/>
                  <a:gd name="T72" fmla="*/ 122 w 147"/>
                  <a:gd name="T73" fmla="*/ 9 h 82"/>
                  <a:gd name="T74" fmla="*/ 130 w 147"/>
                  <a:gd name="T75" fmla="*/ 5 h 82"/>
                  <a:gd name="T76" fmla="*/ 139 w 147"/>
                  <a:gd name="T77" fmla="*/ 2 h 82"/>
                  <a:gd name="T78" fmla="*/ 147 w 147"/>
                  <a:gd name="T79" fmla="*/ 0 h 82"/>
                  <a:gd name="T80" fmla="*/ 147 w 147"/>
                  <a:gd name="T8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7" h="82">
                    <a:moveTo>
                      <a:pt x="147" y="0"/>
                    </a:moveTo>
                    <a:lnTo>
                      <a:pt x="134" y="64"/>
                    </a:lnTo>
                    <a:lnTo>
                      <a:pt x="126" y="67"/>
                    </a:lnTo>
                    <a:lnTo>
                      <a:pt x="118" y="70"/>
                    </a:lnTo>
                    <a:lnTo>
                      <a:pt x="110" y="72"/>
                    </a:lnTo>
                    <a:lnTo>
                      <a:pt x="103" y="76"/>
                    </a:lnTo>
                    <a:lnTo>
                      <a:pt x="93" y="77"/>
                    </a:lnTo>
                    <a:lnTo>
                      <a:pt x="84" y="78"/>
                    </a:lnTo>
                    <a:lnTo>
                      <a:pt x="75" y="79"/>
                    </a:lnTo>
                    <a:lnTo>
                      <a:pt x="68" y="82"/>
                    </a:lnTo>
                    <a:lnTo>
                      <a:pt x="58" y="82"/>
                    </a:lnTo>
                    <a:lnTo>
                      <a:pt x="49" y="82"/>
                    </a:lnTo>
                    <a:lnTo>
                      <a:pt x="41" y="80"/>
                    </a:lnTo>
                    <a:lnTo>
                      <a:pt x="34" y="80"/>
                    </a:lnTo>
                    <a:lnTo>
                      <a:pt x="27" y="78"/>
                    </a:lnTo>
                    <a:lnTo>
                      <a:pt x="19" y="77"/>
                    </a:lnTo>
                    <a:lnTo>
                      <a:pt x="13" y="75"/>
                    </a:lnTo>
                    <a:lnTo>
                      <a:pt x="10" y="72"/>
                    </a:lnTo>
                    <a:lnTo>
                      <a:pt x="1" y="60"/>
                    </a:lnTo>
                    <a:lnTo>
                      <a:pt x="0" y="49"/>
                    </a:lnTo>
                    <a:lnTo>
                      <a:pt x="1" y="43"/>
                    </a:lnTo>
                    <a:lnTo>
                      <a:pt x="6" y="40"/>
                    </a:lnTo>
                    <a:lnTo>
                      <a:pt x="11" y="37"/>
                    </a:lnTo>
                    <a:lnTo>
                      <a:pt x="18" y="35"/>
                    </a:lnTo>
                    <a:lnTo>
                      <a:pt x="25" y="33"/>
                    </a:lnTo>
                    <a:lnTo>
                      <a:pt x="34" y="33"/>
                    </a:lnTo>
                    <a:lnTo>
                      <a:pt x="41" y="31"/>
                    </a:lnTo>
                    <a:lnTo>
                      <a:pt x="49" y="31"/>
                    </a:lnTo>
                    <a:lnTo>
                      <a:pt x="57" y="28"/>
                    </a:lnTo>
                    <a:lnTo>
                      <a:pt x="65" y="26"/>
                    </a:lnTo>
                    <a:lnTo>
                      <a:pt x="74" y="24"/>
                    </a:lnTo>
                    <a:lnTo>
                      <a:pt x="82" y="23"/>
                    </a:lnTo>
                    <a:lnTo>
                      <a:pt x="89" y="19"/>
                    </a:lnTo>
                    <a:lnTo>
                      <a:pt x="98" y="17"/>
                    </a:lnTo>
                    <a:lnTo>
                      <a:pt x="106" y="15"/>
                    </a:lnTo>
                    <a:lnTo>
                      <a:pt x="115" y="12"/>
                    </a:lnTo>
                    <a:lnTo>
                      <a:pt x="122" y="9"/>
                    </a:lnTo>
                    <a:lnTo>
                      <a:pt x="130" y="5"/>
                    </a:lnTo>
                    <a:lnTo>
                      <a:pt x="139" y="2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474980" y="332105"/>
                <a:ext cx="25400" cy="15875"/>
              </a:xfrm>
              <a:custGeom>
                <a:avLst/>
                <a:gdLst>
                  <a:gd name="T0" fmla="*/ 159 w 159"/>
                  <a:gd name="T1" fmla="*/ 21 h 76"/>
                  <a:gd name="T2" fmla="*/ 118 w 159"/>
                  <a:gd name="T3" fmla="*/ 76 h 76"/>
                  <a:gd name="T4" fmla="*/ 108 w 159"/>
                  <a:gd name="T5" fmla="*/ 74 h 76"/>
                  <a:gd name="T6" fmla="*/ 101 w 159"/>
                  <a:gd name="T7" fmla="*/ 74 h 76"/>
                  <a:gd name="T8" fmla="*/ 92 w 159"/>
                  <a:gd name="T9" fmla="*/ 73 h 76"/>
                  <a:gd name="T10" fmla="*/ 84 w 159"/>
                  <a:gd name="T11" fmla="*/ 72 h 76"/>
                  <a:gd name="T12" fmla="*/ 75 w 159"/>
                  <a:gd name="T13" fmla="*/ 70 h 76"/>
                  <a:gd name="T14" fmla="*/ 66 w 159"/>
                  <a:gd name="T15" fmla="*/ 69 h 76"/>
                  <a:gd name="T16" fmla="*/ 58 w 159"/>
                  <a:gd name="T17" fmla="*/ 65 h 76"/>
                  <a:gd name="T18" fmla="*/ 50 w 159"/>
                  <a:gd name="T19" fmla="*/ 63 h 76"/>
                  <a:gd name="T20" fmla="*/ 42 w 159"/>
                  <a:gd name="T21" fmla="*/ 58 h 76"/>
                  <a:gd name="T22" fmla="*/ 34 w 159"/>
                  <a:gd name="T23" fmla="*/ 55 h 76"/>
                  <a:gd name="T24" fmla="*/ 26 w 159"/>
                  <a:gd name="T25" fmla="*/ 51 h 76"/>
                  <a:gd name="T26" fmla="*/ 20 w 159"/>
                  <a:gd name="T27" fmla="*/ 48 h 76"/>
                  <a:gd name="T28" fmla="*/ 9 w 159"/>
                  <a:gd name="T29" fmla="*/ 39 h 76"/>
                  <a:gd name="T30" fmla="*/ 2 w 159"/>
                  <a:gd name="T31" fmla="*/ 31 h 76"/>
                  <a:gd name="T32" fmla="*/ 0 w 159"/>
                  <a:gd name="T33" fmla="*/ 23 h 76"/>
                  <a:gd name="T34" fmla="*/ 0 w 159"/>
                  <a:gd name="T35" fmla="*/ 17 h 76"/>
                  <a:gd name="T36" fmla="*/ 1 w 159"/>
                  <a:gd name="T37" fmla="*/ 10 h 76"/>
                  <a:gd name="T38" fmla="*/ 5 w 159"/>
                  <a:gd name="T39" fmla="*/ 6 h 76"/>
                  <a:gd name="T40" fmla="*/ 8 w 159"/>
                  <a:gd name="T41" fmla="*/ 2 h 76"/>
                  <a:gd name="T42" fmla="*/ 13 w 159"/>
                  <a:gd name="T43" fmla="*/ 0 h 76"/>
                  <a:gd name="T44" fmla="*/ 19 w 159"/>
                  <a:gd name="T45" fmla="*/ 0 h 76"/>
                  <a:gd name="T46" fmla="*/ 28 w 159"/>
                  <a:gd name="T47" fmla="*/ 1 h 76"/>
                  <a:gd name="T48" fmla="*/ 35 w 159"/>
                  <a:gd name="T49" fmla="*/ 3 h 76"/>
                  <a:gd name="T50" fmla="*/ 42 w 159"/>
                  <a:gd name="T51" fmla="*/ 5 h 76"/>
                  <a:gd name="T52" fmla="*/ 49 w 159"/>
                  <a:gd name="T53" fmla="*/ 8 h 76"/>
                  <a:gd name="T54" fmla="*/ 58 w 159"/>
                  <a:gd name="T55" fmla="*/ 10 h 76"/>
                  <a:gd name="T56" fmla="*/ 65 w 159"/>
                  <a:gd name="T57" fmla="*/ 11 h 76"/>
                  <a:gd name="T58" fmla="*/ 73 w 159"/>
                  <a:gd name="T59" fmla="*/ 13 h 76"/>
                  <a:gd name="T60" fmla="*/ 82 w 159"/>
                  <a:gd name="T61" fmla="*/ 15 h 76"/>
                  <a:gd name="T62" fmla="*/ 90 w 159"/>
                  <a:gd name="T63" fmla="*/ 17 h 76"/>
                  <a:gd name="T64" fmla="*/ 98 w 159"/>
                  <a:gd name="T65" fmla="*/ 17 h 76"/>
                  <a:gd name="T66" fmla="*/ 106 w 159"/>
                  <a:gd name="T67" fmla="*/ 18 h 76"/>
                  <a:gd name="T68" fmla="*/ 114 w 159"/>
                  <a:gd name="T69" fmla="*/ 19 h 76"/>
                  <a:gd name="T70" fmla="*/ 123 w 159"/>
                  <a:gd name="T71" fmla="*/ 20 h 76"/>
                  <a:gd name="T72" fmla="*/ 131 w 159"/>
                  <a:gd name="T73" fmla="*/ 20 h 76"/>
                  <a:gd name="T74" fmla="*/ 141 w 159"/>
                  <a:gd name="T75" fmla="*/ 20 h 76"/>
                  <a:gd name="T76" fmla="*/ 149 w 159"/>
                  <a:gd name="T77" fmla="*/ 20 h 76"/>
                  <a:gd name="T78" fmla="*/ 159 w 159"/>
                  <a:gd name="T79" fmla="*/ 21 h 76"/>
                  <a:gd name="T80" fmla="*/ 159 w 159"/>
                  <a:gd name="T81" fmla="*/ 2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" h="76">
                    <a:moveTo>
                      <a:pt x="159" y="21"/>
                    </a:moveTo>
                    <a:lnTo>
                      <a:pt x="118" y="76"/>
                    </a:lnTo>
                    <a:lnTo>
                      <a:pt x="108" y="74"/>
                    </a:lnTo>
                    <a:lnTo>
                      <a:pt x="101" y="74"/>
                    </a:lnTo>
                    <a:lnTo>
                      <a:pt x="92" y="73"/>
                    </a:lnTo>
                    <a:lnTo>
                      <a:pt x="84" y="72"/>
                    </a:lnTo>
                    <a:lnTo>
                      <a:pt x="75" y="70"/>
                    </a:lnTo>
                    <a:lnTo>
                      <a:pt x="66" y="69"/>
                    </a:lnTo>
                    <a:lnTo>
                      <a:pt x="58" y="65"/>
                    </a:lnTo>
                    <a:lnTo>
                      <a:pt x="50" y="63"/>
                    </a:lnTo>
                    <a:lnTo>
                      <a:pt x="42" y="58"/>
                    </a:lnTo>
                    <a:lnTo>
                      <a:pt x="34" y="55"/>
                    </a:lnTo>
                    <a:lnTo>
                      <a:pt x="26" y="51"/>
                    </a:lnTo>
                    <a:lnTo>
                      <a:pt x="20" y="48"/>
                    </a:lnTo>
                    <a:lnTo>
                      <a:pt x="9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5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35" y="3"/>
                    </a:lnTo>
                    <a:lnTo>
                      <a:pt x="42" y="5"/>
                    </a:lnTo>
                    <a:lnTo>
                      <a:pt x="49" y="8"/>
                    </a:lnTo>
                    <a:lnTo>
                      <a:pt x="58" y="10"/>
                    </a:lnTo>
                    <a:lnTo>
                      <a:pt x="65" y="11"/>
                    </a:lnTo>
                    <a:lnTo>
                      <a:pt x="73" y="13"/>
                    </a:lnTo>
                    <a:lnTo>
                      <a:pt x="82" y="15"/>
                    </a:lnTo>
                    <a:lnTo>
                      <a:pt x="90" y="17"/>
                    </a:lnTo>
                    <a:lnTo>
                      <a:pt x="98" y="17"/>
                    </a:lnTo>
                    <a:lnTo>
                      <a:pt x="106" y="18"/>
                    </a:lnTo>
                    <a:lnTo>
                      <a:pt x="114" y="19"/>
                    </a:lnTo>
                    <a:lnTo>
                      <a:pt x="123" y="20"/>
                    </a:lnTo>
                    <a:lnTo>
                      <a:pt x="131" y="20"/>
                    </a:lnTo>
                    <a:lnTo>
                      <a:pt x="141" y="20"/>
                    </a:lnTo>
                    <a:lnTo>
                      <a:pt x="149" y="20"/>
                    </a:lnTo>
                    <a:lnTo>
                      <a:pt x="159" y="21"/>
                    </a:lnTo>
                    <a:lnTo>
                      <a:pt x="159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4330706" y="1929363"/>
            <a:ext cx="1800217" cy="1387794"/>
            <a:chOff x="0" y="0"/>
            <a:chExt cx="1619250" cy="1171575"/>
          </a:xfrm>
        </p:grpSpPr>
        <p:sp>
          <p:nvSpPr>
            <p:cNvPr id="13" name="円/楕円 12"/>
            <p:cNvSpPr/>
            <p:nvPr/>
          </p:nvSpPr>
          <p:spPr>
            <a:xfrm>
              <a:off x="0" y="0"/>
              <a:ext cx="1619250" cy="1085850"/>
            </a:xfrm>
            <a:prstGeom prst="ellips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図 13" descr="C:\Users\mizuno\AppData\Local\Microsoft\Windows\Temporary Internet Files\Content.IE5\1O45EYCJ\MC900441780[1]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85725"/>
              <a:ext cx="1085850" cy="108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47127" y="85713"/>
              <a:ext cx="1052853" cy="44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ニンジン</a:t>
              </a:r>
              <a:endParaRPr kumimoji="0" lang="ja-JP" altLang="en-US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121777" y="1376639"/>
            <a:ext cx="5579987" cy="5310689"/>
            <a:chOff x="313151" y="725553"/>
            <a:chExt cx="3590619" cy="2599922"/>
          </a:xfrm>
        </p:grpSpPr>
        <p:sp>
          <p:nvSpPr>
            <p:cNvPr id="6" name="角丸四角形 5"/>
            <p:cNvSpPr/>
            <p:nvPr/>
          </p:nvSpPr>
          <p:spPr>
            <a:xfrm>
              <a:off x="313151" y="725553"/>
              <a:ext cx="3590619" cy="2599922"/>
            </a:xfrm>
            <a:prstGeom prst="round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  <p:sp>
          <p:nvSpPr>
            <p:cNvPr id="143" name="正方形/長方形 142"/>
            <p:cNvSpPr/>
            <p:nvPr/>
          </p:nvSpPr>
          <p:spPr>
            <a:xfrm>
              <a:off x="541609" y="1205736"/>
              <a:ext cx="213288" cy="109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カ</a:t>
              </a:r>
              <a:endParaRPr lang="en-US" altLang="ja-JP" sz="2400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endParaRPr>
            </a:p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レ</a:t>
              </a:r>
              <a:endParaRPr lang="en-US" altLang="ja-JP" sz="2400" dirty="0" smtClean="0">
                <a:ea typeface="HG創英角ﾎﾟｯﾌﾟ体" panose="040B0A09000000000000" pitchFamily="49" charset="-128"/>
                <a:cs typeface="Times New Roman" panose="02020603050405020304" pitchFamily="18" charset="0"/>
              </a:endParaRPr>
            </a:p>
            <a:p>
              <a:r>
                <a:rPr lang="ja-JP" altLang="en-US" sz="2400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｜の具</a:t>
              </a:r>
              <a:r>
                <a:rPr lang="ja-JP" altLang="ja-JP" dirty="0" smtClean="0">
                  <a:effectLst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　</a:t>
              </a:r>
              <a:endParaRPr lang="ja-JP" altLang="en-US" dirty="0"/>
            </a:p>
          </p:txBody>
        </p:sp>
      </p:grpSp>
      <p:pic>
        <p:nvPicPr>
          <p:cNvPr id="106" name="図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6" y="5193662"/>
            <a:ext cx="1029142" cy="1154210"/>
          </a:xfrm>
          <a:prstGeom prst="rect">
            <a:avLst/>
          </a:prstGeom>
        </p:spPr>
      </p:pic>
      <p:sp>
        <p:nvSpPr>
          <p:cNvPr id="109" name="正方形/長方形 108"/>
          <p:cNvSpPr/>
          <p:nvPr/>
        </p:nvSpPr>
        <p:spPr>
          <a:xfrm>
            <a:off x="2488726" y="5691270"/>
            <a:ext cx="699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油</a:t>
            </a:r>
            <a:endParaRPr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Picture 2" descr="http://ord.yahoo.co.jp/o/image/SIG=1394glm75/EXP=1415952016;_ylc=X3IDMgRmc3QDMARpZHgDMARvaWQDQU5kOUdjUVNHcHNROTZhZmZxSm1oM1F6YUoyZ0IyRGdjbkdrbkFHR2ZQQm84aUR3eVh2a2FnVTZjVDVFbXcEcAM0NEtyNDRPczQ0TzhJT09EcS5PRHZBLS0EcG9zAzcEc2VjA3NodwRzbGsDcmk-/**http%3a/www.cocohome.net/diary-detail-192837/cl_img/diary_img_1/diary_459_192837_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11" y="5590067"/>
            <a:ext cx="1138495" cy="722046"/>
          </a:xfrm>
          <a:prstGeom prst="rect">
            <a:avLst/>
          </a:prstGeom>
          <a:noFill/>
          <a:extLst/>
        </p:spPr>
      </p:pic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3293335" y="5309083"/>
            <a:ext cx="1592210" cy="65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カレーのルー</a:t>
            </a:r>
            <a:endParaRPr kumimoji="0" lang="ja-JP" altLang="en-US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165379" y="5377249"/>
            <a:ext cx="721223" cy="870179"/>
            <a:chOff x="1269" y="-36555"/>
            <a:chExt cx="932180" cy="1176655"/>
          </a:xfrm>
        </p:grpSpPr>
        <p:sp>
          <p:nvSpPr>
            <p:cNvPr id="42" name="大波 7"/>
            <p:cNvSpPr/>
            <p:nvPr/>
          </p:nvSpPr>
          <p:spPr>
            <a:xfrm>
              <a:off x="293678" y="379300"/>
              <a:ext cx="477520" cy="318135"/>
            </a:xfrm>
            <a:custGeom>
              <a:avLst/>
              <a:gdLst>
                <a:gd name="connsiteX0" fmla="*/ 0 w 477520"/>
                <a:gd name="connsiteY0" fmla="*/ 0 h 487680"/>
                <a:gd name="connsiteX1" fmla="*/ 477520 w 477520"/>
                <a:gd name="connsiteY1" fmla="*/ 0 h 487680"/>
                <a:gd name="connsiteX2" fmla="*/ 477520 w 477520"/>
                <a:gd name="connsiteY2" fmla="*/ 487680 h 487680"/>
                <a:gd name="connsiteX3" fmla="*/ 0 w 477520"/>
                <a:gd name="connsiteY3" fmla="*/ 487680 h 487680"/>
                <a:gd name="connsiteX4" fmla="*/ 0 w 477520"/>
                <a:gd name="connsiteY4" fmla="*/ 0 h 487680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0 w 477520"/>
                <a:gd name="connsiteY4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0 w 477520"/>
                <a:gd name="connsiteY4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573405 h 573405"/>
                <a:gd name="connsiteX3" fmla="*/ 0 w 477520"/>
                <a:gd name="connsiteY3" fmla="*/ 573405 h 573405"/>
                <a:gd name="connsiteX4" fmla="*/ 87630 w 477520"/>
                <a:gd name="connsiteY4" fmla="*/ 357505 h 573405"/>
                <a:gd name="connsiteX5" fmla="*/ 0 w 477520"/>
                <a:gd name="connsiteY5" fmla="*/ 85725 h 573405"/>
                <a:gd name="connsiteX0" fmla="*/ 0 w 477520"/>
                <a:gd name="connsiteY0" fmla="*/ 85725 h 573405"/>
                <a:gd name="connsiteX1" fmla="*/ 339725 w 477520"/>
                <a:gd name="connsiteY1" fmla="*/ 0 h 573405"/>
                <a:gd name="connsiteX2" fmla="*/ 477520 w 477520"/>
                <a:gd name="connsiteY2" fmla="*/ 495935 h 573405"/>
                <a:gd name="connsiteX3" fmla="*/ 0 w 477520"/>
                <a:gd name="connsiteY3" fmla="*/ 573405 h 573405"/>
                <a:gd name="connsiteX4" fmla="*/ 87630 w 477520"/>
                <a:gd name="connsiteY4" fmla="*/ 357505 h 573405"/>
                <a:gd name="connsiteX5" fmla="*/ 0 w 477520"/>
                <a:gd name="connsiteY5" fmla="*/ 85725 h 573405"/>
                <a:gd name="connsiteX0" fmla="*/ 0 w 477520"/>
                <a:gd name="connsiteY0" fmla="*/ 2159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21590 h 509270"/>
                <a:gd name="connsiteX0" fmla="*/ 0 w 477520"/>
                <a:gd name="connsiteY0" fmla="*/ 4318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43180 h 509270"/>
                <a:gd name="connsiteX0" fmla="*/ 0 w 477520"/>
                <a:gd name="connsiteY0" fmla="*/ 43180 h 509270"/>
                <a:gd name="connsiteX1" fmla="*/ 361950 w 477520"/>
                <a:gd name="connsiteY1" fmla="*/ 0 h 509270"/>
                <a:gd name="connsiteX2" fmla="*/ 477520 w 477520"/>
                <a:gd name="connsiteY2" fmla="*/ 431800 h 509270"/>
                <a:gd name="connsiteX3" fmla="*/ 0 w 477520"/>
                <a:gd name="connsiteY3" fmla="*/ 509270 h 509270"/>
                <a:gd name="connsiteX4" fmla="*/ 87630 w 477520"/>
                <a:gd name="connsiteY4" fmla="*/ 293370 h 509270"/>
                <a:gd name="connsiteX5" fmla="*/ 0 w 477520"/>
                <a:gd name="connsiteY5" fmla="*/ 43180 h 509270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87630 w 477520"/>
                <a:gd name="connsiteY3" fmla="*/ 594995 h 594995"/>
                <a:gd name="connsiteX4" fmla="*/ 87630 w 477520"/>
                <a:gd name="connsiteY4" fmla="*/ 293370 h 594995"/>
                <a:gd name="connsiteX5" fmla="*/ 0 w 477520"/>
                <a:gd name="connsiteY5" fmla="*/ 43180 h 594995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87630 w 477520"/>
                <a:gd name="connsiteY3" fmla="*/ 594995 h 594995"/>
                <a:gd name="connsiteX4" fmla="*/ 27305 w 477520"/>
                <a:gd name="connsiteY4" fmla="*/ 290830 h 594995"/>
                <a:gd name="connsiteX5" fmla="*/ 0 w 477520"/>
                <a:gd name="connsiteY5" fmla="*/ 43180 h 594995"/>
                <a:gd name="connsiteX0" fmla="*/ 0 w 477520"/>
                <a:gd name="connsiteY0" fmla="*/ 43180 h 594995"/>
                <a:gd name="connsiteX1" fmla="*/ 361950 w 477520"/>
                <a:gd name="connsiteY1" fmla="*/ 0 h 594995"/>
                <a:gd name="connsiteX2" fmla="*/ 477520 w 477520"/>
                <a:gd name="connsiteY2" fmla="*/ 431800 h 594995"/>
                <a:gd name="connsiteX3" fmla="*/ 27305 w 477520"/>
                <a:gd name="connsiteY3" fmla="*/ 594995 h 594995"/>
                <a:gd name="connsiteX4" fmla="*/ 27305 w 477520"/>
                <a:gd name="connsiteY4" fmla="*/ 290830 h 594995"/>
                <a:gd name="connsiteX5" fmla="*/ 0 w 477520"/>
                <a:gd name="connsiteY5" fmla="*/ 43180 h 594995"/>
                <a:gd name="connsiteX0" fmla="*/ 0 w 472440"/>
                <a:gd name="connsiteY0" fmla="*/ 43180 h 594995"/>
                <a:gd name="connsiteX1" fmla="*/ 361950 w 472440"/>
                <a:gd name="connsiteY1" fmla="*/ 0 h 594995"/>
                <a:gd name="connsiteX2" fmla="*/ 472440 w 472440"/>
                <a:gd name="connsiteY2" fmla="*/ 506730 h 594995"/>
                <a:gd name="connsiteX3" fmla="*/ 27305 w 472440"/>
                <a:gd name="connsiteY3" fmla="*/ 594995 h 594995"/>
                <a:gd name="connsiteX4" fmla="*/ 27305 w 472440"/>
                <a:gd name="connsiteY4" fmla="*/ 290830 h 594995"/>
                <a:gd name="connsiteX5" fmla="*/ 0 w 472440"/>
                <a:gd name="connsiteY5" fmla="*/ 43180 h 594995"/>
                <a:gd name="connsiteX0" fmla="*/ 0 w 509112"/>
                <a:gd name="connsiteY0" fmla="*/ 43180 h 594995"/>
                <a:gd name="connsiteX1" fmla="*/ 361950 w 509112"/>
                <a:gd name="connsiteY1" fmla="*/ 0 h 594995"/>
                <a:gd name="connsiteX2" fmla="*/ 477520 w 509112"/>
                <a:gd name="connsiteY2" fmla="*/ 219075 h 594995"/>
                <a:gd name="connsiteX3" fmla="*/ 472440 w 509112"/>
                <a:gd name="connsiteY3" fmla="*/ 506730 h 594995"/>
                <a:gd name="connsiteX4" fmla="*/ 27305 w 509112"/>
                <a:gd name="connsiteY4" fmla="*/ 594995 h 594995"/>
                <a:gd name="connsiteX5" fmla="*/ 27305 w 509112"/>
                <a:gd name="connsiteY5" fmla="*/ 290830 h 594995"/>
                <a:gd name="connsiteX6" fmla="*/ 0 w 509112"/>
                <a:gd name="connsiteY6" fmla="*/ 43180 h 594995"/>
                <a:gd name="connsiteX0" fmla="*/ 0 w 509112"/>
                <a:gd name="connsiteY0" fmla="*/ 45720 h 597535"/>
                <a:gd name="connsiteX1" fmla="*/ 387713 w 509112"/>
                <a:gd name="connsiteY1" fmla="*/ 0 h 597535"/>
                <a:gd name="connsiteX2" fmla="*/ 477520 w 509112"/>
                <a:gd name="connsiteY2" fmla="*/ 221615 h 597535"/>
                <a:gd name="connsiteX3" fmla="*/ 472440 w 509112"/>
                <a:gd name="connsiteY3" fmla="*/ 509270 h 597535"/>
                <a:gd name="connsiteX4" fmla="*/ 27305 w 509112"/>
                <a:gd name="connsiteY4" fmla="*/ 597535 h 597535"/>
                <a:gd name="connsiteX5" fmla="*/ 27305 w 509112"/>
                <a:gd name="connsiteY5" fmla="*/ 293370 h 597535"/>
                <a:gd name="connsiteX6" fmla="*/ 0 w 509112"/>
                <a:gd name="connsiteY6" fmla="*/ 45720 h 597535"/>
                <a:gd name="connsiteX0" fmla="*/ 0 w 507536"/>
                <a:gd name="connsiteY0" fmla="*/ 45720 h 597535"/>
                <a:gd name="connsiteX1" fmla="*/ 387713 w 507536"/>
                <a:gd name="connsiteY1" fmla="*/ 0 h 597535"/>
                <a:gd name="connsiteX2" fmla="*/ 472883 w 507536"/>
                <a:gd name="connsiteY2" fmla="*/ 221615 h 597535"/>
                <a:gd name="connsiteX3" fmla="*/ 472440 w 507536"/>
                <a:gd name="connsiteY3" fmla="*/ 509270 h 597535"/>
                <a:gd name="connsiteX4" fmla="*/ 27305 w 507536"/>
                <a:gd name="connsiteY4" fmla="*/ 597535 h 597535"/>
                <a:gd name="connsiteX5" fmla="*/ 27305 w 507536"/>
                <a:gd name="connsiteY5" fmla="*/ 293370 h 597535"/>
                <a:gd name="connsiteX6" fmla="*/ 0 w 507536"/>
                <a:gd name="connsiteY6" fmla="*/ 45720 h 597535"/>
                <a:gd name="connsiteX0" fmla="*/ 0 w 507643"/>
                <a:gd name="connsiteY0" fmla="*/ 45720 h 597535"/>
                <a:gd name="connsiteX1" fmla="*/ 387713 w 507643"/>
                <a:gd name="connsiteY1" fmla="*/ 0 h 597535"/>
                <a:gd name="connsiteX2" fmla="*/ 472883 w 507643"/>
                <a:gd name="connsiteY2" fmla="*/ 221615 h 597535"/>
                <a:gd name="connsiteX3" fmla="*/ 472599 w 507643"/>
                <a:gd name="connsiteY3" fmla="*/ 597535 h 597535"/>
                <a:gd name="connsiteX4" fmla="*/ 27305 w 507643"/>
                <a:gd name="connsiteY4" fmla="*/ 597535 h 597535"/>
                <a:gd name="connsiteX5" fmla="*/ 27305 w 507643"/>
                <a:gd name="connsiteY5" fmla="*/ 293370 h 597535"/>
                <a:gd name="connsiteX6" fmla="*/ 0 w 507643"/>
                <a:gd name="connsiteY6" fmla="*/ 45720 h 597535"/>
                <a:gd name="connsiteX0" fmla="*/ 0 w 477729"/>
                <a:gd name="connsiteY0" fmla="*/ 45720 h 597535"/>
                <a:gd name="connsiteX1" fmla="*/ 387713 w 477729"/>
                <a:gd name="connsiteY1" fmla="*/ 0 h 597535"/>
                <a:gd name="connsiteX2" fmla="*/ 472883 w 477729"/>
                <a:gd name="connsiteY2" fmla="*/ 221615 h 597535"/>
                <a:gd name="connsiteX3" fmla="*/ 387562 w 477729"/>
                <a:gd name="connsiteY3" fmla="*/ 597535 h 597535"/>
                <a:gd name="connsiteX4" fmla="*/ 27305 w 477729"/>
                <a:gd name="connsiteY4" fmla="*/ 597535 h 597535"/>
                <a:gd name="connsiteX5" fmla="*/ 27305 w 477729"/>
                <a:gd name="connsiteY5" fmla="*/ 293370 h 597535"/>
                <a:gd name="connsiteX6" fmla="*/ 0 w 477729"/>
                <a:gd name="connsiteY6" fmla="*/ 45720 h 5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729" h="597535">
                  <a:moveTo>
                    <a:pt x="0" y="45720"/>
                  </a:moveTo>
                  <a:cubicBezTo>
                    <a:pt x="158750" y="21802"/>
                    <a:pt x="267063" y="14393"/>
                    <a:pt x="387713" y="0"/>
                  </a:cubicBezTo>
                  <a:cubicBezTo>
                    <a:pt x="460738" y="30903"/>
                    <a:pt x="454468" y="137160"/>
                    <a:pt x="472883" y="221615"/>
                  </a:cubicBezTo>
                  <a:cubicBezTo>
                    <a:pt x="491298" y="306070"/>
                    <a:pt x="456036" y="536469"/>
                    <a:pt x="387562" y="597535"/>
                  </a:cubicBezTo>
                  <a:lnTo>
                    <a:pt x="27305" y="597535"/>
                  </a:lnTo>
                  <a:lnTo>
                    <a:pt x="27305" y="29337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お米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3" name="グループ化 42"/>
            <p:cNvGrpSpPr/>
            <p:nvPr/>
          </p:nvGrpSpPr>
          <p:grpSpPr>
            <a:xfrm>
              <a:off x="1269" y="-36555"/>
              <a:ext cx="932180" cy="1176655"/>
              <a:chOff x="184784" y="-36555"/>
              <a:chExt cx="932180" cy="1176655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354965" y="220980"/>
                <a:ext cx="133350" cy="807085"/>
              </a:xfrm>
              <a:custGeom>
                <a:avLst/>
                <a:gdLst>
                  <a:gd name="T0" fmla="*/ 64 w 210"/>
                  <a:gd name="T1" fmla="*/ 64 h 1271"/>
                  <a:gd name="T2" fmla="*/ 117 w 210"/>
                  <a:gd name="T3" fmla="*/ 172 h 1271"/>
                  <a:gd name="T4" fmla="*/ 149 w 210"/>
                  <a:gd name="T5" fmla="*/ 289 h 1271"/>
                  <a:gd name="T6" fmla="*/ 169 w 210"/>
                  <a:gd name="T7" fmla="*/ 412 h 1271"/>
                  <a:gd name="T8" fmla="*/ 191 w 210"/>
                  <a:gd name="T9" fmla="*/ 555 h 1271"/>
                  <a:gd name="T10" fmla="*/ 206 w 210"/>
                  <a:gd name="T11" fmla="*/ 711 h 1271"/>
                  <a:gd name="T12" fmla="*/ 210 w 210"/>
                  <a:gd name="T13" fmla="*/ 867 h 1271"/>
                  <a:gd name="T14" fmla="*/ 204 w 210"/>
                  <a:gd name="T15" fmla="*/ 1022 h 1271"/>
                  <a:gd name="T16" fmla="*/ 193 w 210"/>
                  <a:gd name="T17" fmla="*/ 1119 h 1271"/>
                  <a:gd name="T18" fmla="*/ 186 w 210"/>
                  <a:gd name="T19" fmla="*/ 1155 h 1271"/>
                  <a:gd name="T20" fmla="*/ 176 w 210"/>
                  <a:gd name="T21" fmla="*/ 1189 h 1271"/>
                  <a:gd name="T22" fmla="*/ 161 w 210"/>
                  <a:gd name="T23" fmla="*/ 1221 h 1271"/>
                  <a:gd name="T24" fmla="*/ 147 w 210"/>
                  <a:gd name="T25" fmla="*/ 1241 h 1271"/>
                  <a:gd name="T26" fmla="*/ 139 w 210"/>
                  <a:gd name="T27" fmla="*/ 1252 h 1271"/>
                  <a:gd name="T28" fmla="*/ 130 w 210"/>
                  <a:gd name="T29" fmla="*/ 1261 h 1271"/>
                  <a:gd name="T30" fmla="*/ 120 w 210"/>
                  <a:gd name="T31" fmla="*/ 1267 h 1271"/>
                  <a:gd name="T32" fmla="*/ 98 w 210"/>
                  <a:gd name="T33" fmla="*/ 1271 h 1271"/>
                  <a:gd name="T34" fmla="*/ 64 w 210"/>
                  <a:gd name="T35" fmla="*/ 1269 h 1271"/>
                  <a:gd name="T36" fmla="*/ 32 w 210"/>
                  <a:gd name="T37" fmla="*/ 1260 h 1271"/>
                  <a:gd name="T38" fmla="*/ 10 w 210"/>
                  <a:gd name="T39" fmla="*/ 1251 h 1271"/>
                  <a:gd name="T40" fmla="*/ 1 w 210"/>
                  <a:gd name="T41" fmla="*/ 1235 h 1271"/>
                  <a:gd name="T42" fmla="*/ 11 w 210"/>
                  <a:gd name="T43" fmla="*/ 1224 h 1271"/>
                  <a:gd name="T44" fmla="*/ 23 w 210"/>
                  <a:gd name="T45" fmla="*/ 1228 h 1271"/>
                  <a:gd name="T46" fmla="*/ 45 w 210"/>
                  <a:gd name="T47" fmla="*/ 1235 h 1271"/>
                  <a:gd name="T48" fmla="*/ 73 w 210"/>
                  <a:gd name="T49" fmla="*/ 1241 h 1271"/>
                  <a:gd name="T50" fmla="*/ 98 w 210"/>
                  <a:gd name="T51" fmla="*/ 1244 h 1271"/>
                  <a:gd name="T52" fmla="*/ 121 w 210"/>
                  <a:gd name="T53" fmla="*/ 1230 h 1271"/>
                  <a:gd name="T54" fmla="*/ 143 w 210"/>
                  <a:gd name="T55" fmla="*/ 1197 h 1271"/>
                  <a:gd name="T56" fmla="*/ 158 w 210"/>
                  <a:gd name="T57" fmla="*/ 1155 h 1271"/>
                  <a:gd name="T58" fmla="*/ 166 w 210"/>
                  <a:gd name="T59" fmla="*/ 1110 h 1271"/>
                  <a:gd name="T60" fmla="*/ 176 w 210"/>
                  <a:gd name="T61" fmla="*/ 1019 h 1271"/>
                  <a:gd name="T62" fmla="*/ 181 w 210"/>
                  <a:gd name="T63" fmla="*/ 879 h 1271"/>
                  <a:gd name="T64" fmla="*/ 179 w 210"/>
                  <a:gd name="T65" fmla="*/ 755 h 1271"/>
                  <a:gd name="T66" fmla="*/ 174 w 210"/>
                  <a:gd name="T67" fmla="*/ 649 h 1271"/>
                  <a:gd name="T68" fmla="*/ 163 w 210"/>
                  <a:gd name="T69" fmla="*/ 544 h 1271"/>
                  <a:gd name="T70" fmla="*/ 147 w 210"/>
                  <a:gd name="T71" fmla="*/ 438 h 1271"/>
                  <a:gd name="T72" fmla="*/ 127 w 210"/>
                  <a:gd name="T73" fmla="*/ 337 h 1271"/>
                  <a:gd name="T74" fmla="*/ 106 w 210"/>
                  <a:gd name="T75" fmla="*/ 241 h 1271"/>
                  <a:gd name="T76" fmla="*/ 79 w 210"/>
                  <a:gd name="T77" fmla="*/ 148 h 1271"/>
                  <a:gd name="T78" fmla="*/ 37 w 210"/>
                  <a:gd name="T79" fmla="*/ 63 h 1271"/>
                  <a:gd name="T80" fmla="*/ 3 w 210"/>
                  <a:gd name="T81" fmla="*/ 18 h 1271"/>
                  <a:gd name="T82" fmla="*/ 0 w 210"/>
                  <a:gd name="T83" fmla="*/ 6 h 1271"/>
                  <a:gd name="T84" fmla="*/ 8 w 210"/>
                  <a:gd name="T85" fmla="*/ 0 h 1271"/>
                  <a:gd name="T86" fmla="*/ 24 w 210"/>
                  <a:gd name="T87" fmla="*/ 1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0" h="1271">
                    <a:moveTo>
                      <a:pt x="27" y="13"/>
                    </a:moveTo>
                    <a:lnTo>
                      <a:pt x="64" y="64"/>
                    </a:lnTo>
                    <a:lnTo>
                      <a:pt x="94" y="116"/>
                    </a:lnTo>
                    <a:lnTo>
                      <a:pt x="117" y="172"/>
                    </a:lnTo>
                    <a:lnTo>
                      <a:pt x="135" y="229"/>
                    </a:lnTo>
                    <a:lnTo>
                      <a:pt x="149" y="289"/>
                    </a:lnTo>
                    <a:lnTo>
                      <a:pt x="160" y="349"/>
                    </a:lnTo>
                    <a:lnTo>
                      <a:pt x="169" y="412"/>
                    </a:lnTo>
                    <a:lnTo>
                      <a:pt x="179" y="475"/>
                    </a:lnTo>
                    <a:lnTo>
                      <a:pt x="191" y="555"/>
                    </a:lnTo>
                    <a:lnTo>
                      <a:pt x="200" y="633"/>
                    </a:lnTo>
                    <a:lnTo>
                      <a:pt x="206" y="711"/>
                    </a:lnTo>
                    <a:lnTo>
                      <a:pt x="209" y="790"/>
                    </a:lnTo>
                    <a:lnTo>
                      <a:pt x="210" y="867"/>
                    </a:lnTo>
                    <a:lnTo>
                      <a:pt x="208" y="945"/>
                    </a:lnTo>
                    <a:lnTo>
                      <a:pt x="204" y="1022"/>
                    </a:lnTo>
                    <a:lnTo>
                      <a:pt x="196" y="1101"/>
                    </a:lnTo>
                    <a:lnTo>
                      <a:pt x="193" y="1119"/>
                    </a:lnTo>
                    <a:lnTo>
                      <a:pt x="190" y="1137"/>
                    </a:lnTo>
                    <a:lnTo>
                      <a:pt x="186" y="1155"/>
                    </a:lnTo>
                    <a:lnTo>
                      <a:pt x="182" y="1172"/>
                    </a:lnTo>
                    <a:lnTo>
                      <a:pt x="176" y="1189"/>
                    </a:lnTo>
                    <a:lnTo>
                      <a:pt x="169" y="1205"/>
                    </a:lnTo>
                    <a:lnTo>
                      <a:pt x="161" y="1221"/>
                    </a:lnTo>
                    <a:lnTo>
                      <a:pt x="151" y="1237"/>
                    </a:lnTo>
                    <a:lnTo>
                      <a:pt x="147" y="1241"/>
                    </a:lnTo>
                    <a:lnTo>
                      <a:pt x="144" y="1247"/>
                    </a:lnTo>
                    <a:lnTo>
                      <a:pt x="139" y="1252"/>
                    </a:lnTo>
                    <a:lnTo>
                      <a:pt x="135" y="1256"/>
                    </a:lnTo>
                    <a:lnTo>
                      <a:pt x="130" y="1261"/>
                    </a:lnTo>
                    <a:lnTo>
                      <a:pt x="126" y="1264"/>
                    </a:lnTo>
                    <a:lnTo>
                      <a:pt x="120" y="1267"/>
                    </a:lnTo>
                    <a:lnTo>
                      <a:pt x="114" y="1269"/>
                    </a:lnTo>
                    <a:lnTo>
                      <a:pt x="98" y="1271"/>
                    </a:lnTo>
                    <a:lnTo>
                      <a:pt x="82" y="1271"/>
                    </a:lnTo>
                    <a:lnTo>
                      <a:pt x="64" y="1269"/>
                    </a:lnTo>
                    <a:lnTo>
                      <a:pt x="48" y="1264"/>
                    </a:lnTo>
                    <a:lnTo>
                      <a:pt x="32" y="1260"/>
                    </a:lnTo>
                    <a:lnTo>
                      <a:pt x="19" y="1255"/>
                    </a:lnTo>
                    <a:lnTo>
                      <a:pt x="10" y="1251"/>
                    </a:lnTo>
                    <a:lnTo>
                      <a:pt x="6" y="1247"/>
                    </a:lnTo>
                    <a:lnTo>
                      <a:pt x="1" y="1235"/>
                    </a:lnTo>
                    <a:lnTo>
                      <a:pt x="4" y="1227"/>
                    </a:lnTo>
                    <a:lnTo>
                      <a:pt x="11" y="1224"/>
                    </a:lnTo>
                    <a:lnTo>
                      <a:pt x="17" y="1226"/>
                    </a:lnTo>
                    <a:lnTo>
                      <a:pt x="23" y="1228"/>
                    </a:lnTo>
                    <a:lnTo>
                      <a:pt x="32" y="1231"/>
                    </a:lnTo>
                    <a:lnTo>
                      <a:pt x="45" y="1235"/>
                    </a:lnTo>
                    <a:lnTo>
                      <a:pt x="58" y="1238"/>
                    </a:lnTo>
                    <a:lnTo>
                      <a:pt x="73" y="1241"/>
                    </a:lnTo>
                    <a:lnTo>
                      <a:pt x="87" y="1243"/>
                    </a:lnTo>
                    <a:lnTo>
                      <a:pt x="98" y="1244"/>
                    </a:lnTo>
                    <a:lnTo>
                      <a:pt x="106" y="1241"/>
                    </a:lnTo>
                    <a:lnTo>
                      <a:pt x="121" y="1230"/>
                    </a:lnTo>
                    <a:lnTo>
                      <a:pt x="133" y="1215"/>
                    </a:lnTo>
                    <a:lnTo>
                      <a:pt x="143" y="1197"/>
                    </a:lnTo>
                    <a:lnTo>
                      <a:pt x="151" y="1176"/>
                    </a:lnTo>
                    <a:lnTo>
                      <a:pt x="158" y="1155"/>
                    </a:lnTo>
                    <a:lnTo>
                      <a:pt x="162" y="1132"/>
                    </a:lnTo>
                    <a:lnTo>
                      <a:pt x="166" y="1110"/>
                    </a:lnTo>
                    <a:lnTo>
                      <a:pt x="169" y="1089"/>
                    </a:lnTo>
                    <a:lnTo>
                      <a:pt x="176" y="1019"/>
                    </a:lnTo>
                    <a:lnTo>
                      <a:pt x="179" y="948"/>
                    </a:lnTo>
                    <a:lnTo>
                      <a:pt x="181" y="879"/>
                    </a:lnTo>
                    <a:lnTo>
                      <a:pt x="181" y="809"/>
                    </a:lnTo>
                    <a:lnTo>
                      <a:pt x="179" y="755"/>
                    </a:lnTo>
                    <a:lnTo>
                      <a:pt x="177" y="703"/>
                    </a:lnTo>
                    <a:lnTo>
                      <a:pt x="174" y="649"/>
                    </a:lnTo>
                    <a:lnTo>
                      <a:pt x="169" y="597"/>
                    </a:lnTo>
                    <a:lnTo>
                      <a:pt x="163" y="544"/>
                    </a:lnTo>
                    <a:lnTo>
                      <a:pt x="157" y="492"/>
                    </a:lnTo>
                    <a:lnTo>
                      <a:pt x="147" y="438"/>
                    </a:lnTo>
                    <a:lnTo>
                      <a:pt x="137" y="386"/>
                    </a:lnTo>
                    <a:lnTo>
                      <a:pt x="127" y="337"/>
                    </a:lnTo>
                    <a:lnTo>
                      <a:pt x="118" y="289"/>
                    </a:lnTo>
                    <a:lnTo>
                      <a:pt x="106" y="241"/>
                    </a:lnTo>
                    <a:lnTo>
                      <a:pt x="95" y="194"/>
                    </a:lnTo>
                    <a:lnTo>
                      <a:pt x="79" y="148"/>
                    </a:lnTo>
                    <a:lnTo>
                      <a:pt x="61" y="105"/>
                    </a:lnTo>
                    <a:lnTo>
                      <a:pt x="37" y="63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5"/>
                    </a:lnTo>
                    <a:lnTo>
                      <a:pt x="24" y="1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184784" y="-36555"/>
                <a:ext cx="932180" cy="1176655"/>
              </a:xfrm>
              <a:custGeom>
                <a:avLst/>
                <a:gdLst>
                  <a:gd name="T0" fmla="*/ 1277 w 1468"/>
                  <a:gd name="T1" fmla="*/ 366 h 1853"/>
                  <a:gd name="T2" fmla="*/ 1212 w 1468"/>
                  <a:gd name="T3" fmla="*/ 261 h 1853"/>
                  <a:gd name="T4" fmla="*/ 1168 w 1468"/>
                  <a:gd name="T5" fmla="*/ 215 h 1853"/>
                  <a:gd name="T6" fmla="*/ 1159 w 1468"/>
                  <a:gd name="T7" fmla="*/ 179 h 1853"/>
                  <a:gd name="T8" fmla="*/ 1201 w 1468"/>
                  <a:gd name="T9" fmla="*/ 96 h 1853"/>
                  <a:gd name="T10" fmla="*/ 1156 w 1468"/>
                  <a:gd name="T11" fmla="*/ 18 h 1853"/>
                  <a:gd name="T12" fmla="*/ 1109 w 1468"/>
                  <a:gd name="T13" fmla="*/ 1 h 1853"/>
                  <a:gd name="T14" fmla="*/ 1023 w 1468"/>
                  <a:gd name="T15" fmla="*/ 9 h 1853"/>
                  <a:gd name="T16" fmla="*/ 819 w 1468"/>
                  <a:gd name="T17" fmla="*/ 30 h 1853"/>
                  <a:gd name="T18" fmla="*/ 483 w 1468"/>
                  <a:gd name="T19" fmla="*/ 64 h 1853"/>
                  <a:gd name="T20" fmla="*/ 275 w 1468"/>
                  <a:gd name="T21" fmla="*/ 84 h 1853"/>
                  <a:gd name="T22" fmla="*/ 193 w 1468"/>
                  <a:gd name="T23" fmla="*/ 94 h 1853"/>
                  <a:gd name="T24" fmla="*/ 119 w 1468"/>
                  <a:gd name="T25" fmla="*/ 116 h 1853"/>
                  <a:gd name="T26" fmla="*/ 109 w 1468"/>
                  <a:gd name="T27" fmla="*/ 226 h 1853"/>
                  <a:gd name="T28" fmla="*/ 109 w 1468"/>
                  <a:gd name="T29" fmla="*/ 297 h 1853"/>
                  <a:gd name="T30" fmla="*/ 0 w 1468"/>
                  <a:gd name="T31" fmla="*/ 847 h 1853"/>
                  <a:gd name="T32" fmla="*/ 131 w 1468"/>
                  <a:gd name="T33" fmla="*/ 1664 h 1853"/>
                  <a:gd name="T34" fmla="*/ 284 w 1468"/>
                  <a:gd name="T35" fmla="*/ 1772 h 1853"/>
                  <a:gd name="T36" fmla="*/ 428 w 1468"/>
                  <a:gd name="T37" fmla="*/ 1834 h 1853"/>
                  <a:gd name="T38" fmla="*/ 527 w 1468"/>
                  <a:gd name="T39" fmla="*/ 1853 h 1853"/>
                  <a:gd name="T40" fmla="*/ 636 w 1468"/>
                  <a:gd name="T41" fmla="*/ 1846 h 1853"/>
                  <a:gd name="T42" fmla="*/ 848 w 1468"/>
                  <a:gd name="T43" fmla="*/ 1818 h 1853"/>
                  <a:gd name="T44" fmla="*/ 1101 w 1468"/>
                  <a:gd name="T45" fmla="*/ 1774 h 1853"/>
                  <a:gd name="T46" fmla="*/ 1315 w 1468"/>
                  <a:gd name="T47" fmla="*/ 1725 h 1853"/>
                  <a:gd name="T48" fmla="*/ 1402 w 1468"/>
                  <a:gd name="T49" fmla="*/ 1672 h 1853"/>
                  <a:gd name="T50" fmla="*/ 1323 w 1468"/>
                  <a:gd name="T51" fmla="*/ 1676 h 1853"/>
                  <a:gd name="T52" fmla="*/ 1129 w 1468"/>
                  <a:gd name="T53" fmla="*/ 1721 h 1853"/>
                  <a:gd name="T54" fmla="*/ 880 w 1468"/>
                  <a:gd name="T55" fmla="*/ 1760 h 1853"/>
                  <a:gd name="T56" fmla="*/ 654 w 1468"/>
                  <a:gd name="T57" fmla="*/ 1788 h 1853"/>
                  <a:gd name="T58" fmla="*/ 501 w 1468"/>
                  <a:gd name="T59" fmla="*/ 1796 h 1853"/>
                  <a:gd name="T60" fmla="*/ 334 w 1468"/>
                  <a:gd name="T61" fmla="*/ 1736 h 1853"/>
                  <a:gd name="T62" fmla="*/ 163 w 1468"/>
                  <a:gd name="T63" fmla="*/ 1634 h 1853"/>
                  <a:gd name="T64" fmla="*/ 61 w 1468"/>
                  <a:gd name="T65" fmla="*/ 1227 h 1853"/>
                  <a:gd name="T66" fmla="*/ 131 w 1468"/>
                  <a:gd name="T67" fmla="*/ 315 h 1853"/>
                  <a:gd name="T68" fmla="*/ 178 w 1468"/>
                  <a:gd name="T69" fmla="*/ 280 h 1853"/>
                  <a:gd name="T70" fmla="*/ 260 w 1468"/>
                  <a:gd name="T71" fmla="*/ 267 h 1853"/>
                  <a:gd name="T72" fmla="*/ 277 w 1468"/>
                  <a:gd name="T73" fmla="*/ 202 h 1853"/>
                  <a:gd name="T74" fmla="*/ 225 w 1468"/>
                  <a:gd name="T75" fmla="*/ 156 h 1853"/>
                  <a:gd name="T76" fmla="*/ 194 w 1468"/>
                  <a:gd name="T77" fmla="*/ 189 h 1853"/>
                  <a:gd name="T78" fmla="*/ 225 w 1468"/>
                  <a:gd name="T79" fmla="*/ 177 h 1853"/>
                  <a:gd name="T80" fmla="*/ 218 w 1468"/>
                  <a:gd name="T81" fmla="*/ 256 h 1853"/>
                  <a:gd name="T82" fmla="*/ 135 w 1468"/>
                  <a:gd name="T83" fmla="*/ 203 h 1853"/>
                  <a:gd name="T84" fmla="*/ 167 w 1468"/>
                  <a:gd name="T85" fmla="*/ 134 h 1853"/>
                  <a:gd name="T86" fmla="*/ 290 w 1468"/>
                  <a:gd name="T87" fmla="*/ 115 h 1853"/>
                  <a:gd name="T88" fmla="*/ 421 w 1468"/>
                  <a:gd name="T89" fmla="*/ 100 h 1853"/>
                  <a:gd name="T90" fmla="*/ 651 w 1468"/>
                  <a:gd name="T91" fmla="*/ 76 h 1853"/>
                  <a:gd name="T92" fmla="*/ 891 w 1468"/>
                  <a:gd name="T93" fmla="*/ 52 h 1853"/>
                  <a:gd name="T94" fmla="*/ 1070 w 1468"/>
                  <a:gd name="T95" fmla="*/ 35 h 1853"/>
                  <a:gd name="T96" fmla="*/ 1125 w 1468"/>
                  <a:gd name="T97" fmla="*/ 34 h 1853"/>
                  <a:gd name="T98" fmla="*/ 1168 w 1468"/>
                  <a:gd name="T99" fmla="*/ 100 h 1853"/>
                  <a:gd name="T100" fmla="*/ 1125 w 1468"/>
                  <a:gd name="T101" fmla="*/ 154 h 1853"/>
                  <a:gd name="T102" fmla="*/ 970 w 1468"/>
                  <a:gd name="T103" fmla="*/ 170 h 1853"/>
                  <a:gd name="T104" fmla="*/ 711 w 1468"/>
                  <a:gd name="T105" fmla="*/ 196 h 1853"/>
                  <a:gd name="T106" fmla="*/ 428 w 1468"/>
                  <a:gd name="T107" fmla="*/ 227 h 1853"/>
                  <a:gd name="T108" fmla="*/ 326 w 1468"/>
                  <a:gd name="T109" fmla="*/ 241 h 1853"/>
                  <a:gd name="T110" fmla="*/ 943 w 1468"/>
                  <a:gd name="T111" fmla="*/ 215 h 1853"/>
                  <a:gd name="T112" fmla="*/ 1143 w 1468"/>
                  <a:gd name="T113" fmla="*/ 238 h 1853"/>
                  <a:gd name="T114" fmla="*/ 1187 w 1468"/>
                  <a:gd name="T115" fmla="*/ 290 h 1853"/>
                  <a:gd name="T116" fmla="*/ 1288 w 1468"/>
                  <a:gd name="T117" fmla="*/ 497 h 1853"/>
                  <a:gd name="T118" fmla="*/ 1386 w 1468"/>
                  <a:gd name="T119" fmla="*/ 988 h 1853"/>
                  <a:gd name="T120" fmla="*/ 1421 w 1468"/>
                  <a:gd name="T121" fmla="*/ 1544 h 1853"/>
                  <a:gd name="T122" fmla="*/ 1465 w 1468"/>
                  <a:gd name="T123" fmla="*/ 1620 h 1853"/>
                  <a:gd name="T124" fmla="*/ 1419 w 1468"/>
                  <a:gd name="T125" fmla="*/ 884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68" h="1853">
                    <a:moveTo>
                      <a:pt x="1406" y="780"/>
                    </a:moveTo>
                    <a:lnTo>
                      <a:pt x="1394" y="725"/>
                    </a:lnTo>
                    <a:lnTo>
                      <a:pt x="1380" y="666"/>
                    </a:lnTo>
                    <a:lnTo>
                      <a:pt x="1365" y="606"/>
                    </a:lnTo>
                    <a:lnTo>
                      <a:pt x="1348" y="545"/>
                    </a:lnTo>
                    <a:lnTo>
                      <a:pt x="1327" y="484"/>
                    </a:lnTo>
                    <a:lnTo>
                      <a:pt x="1304" y="424"/>
                    </a:lnTo>
                    <a:lnTo>
                      <a:pt x="1277" y="366"/>
                    </a:lnTo>
                    <a:lnTo>
                      <a:pt x="1246" y="312"/>
                    </a:lnTo>
                    <a:lnTo>
                      <a:pt x="1241" y="305"/>
                    </a:lnTo>
                    <a:lnTo>
                      <a:pt x="1237" y="298"/>
                    </a:lnTo>
                    <a:lnTo>
                      <a:pt x="1232" y="290"/>
                    </a:lnTo>
                    <a:lnTo>
                      <a:pt x="1227" y="283"/>
                    </a:lnTo>
                    <a:lnTo>
                      <a:pt x="1222" y="275"/>
                    </a:lnTo>
                    <a:lnTo>
                      <a:pt x="1217" y="268"/>
                    </a:lnTo>
                    <a:lnTo>
                      <a:pt x="1212" y="261"/>
                    </a:lnTo>
                    <a:lnTo>
                      <a:pt x="1207" y="254"/>
                    </a:lnTo>
                    <a:lnTo>
                      <a:pt x="1203" y="250"/>
                    </a:lnTo>
                    <a:lnTo>
                      <a:pt x="1198" y="244"/>
                    </a:lnTo>
                    <a:lnTo>
                      <a:pt x="1192" y="238"/>
                    </a:lnTo>
                    <a:lnTo>
                      <a:pt x="1185" y="232"/>
                    </a:lnTo>
                    <a:lnTo>
                      <a:pt x="1180" y="226"/>
                    </a:lnTo>
                    <a:lnTo>
                      <a:pt x="1174" y="219"/>
                    </a:lnTo>
                    <a:lnTo>
                      <a:pt x="1168" y="215"/>
                    </a:lnTo>
                    <a:lnTo>
                      <a:pt x="1164" y="210"/>
                    </a:lnTo>
                    <a:lnTo>
                      <a:pt x="1158" y="204"/>
                    </a:lnTo>
                    <a:lnTo>
                      <a:pt x="1153" y="199"/>
                    </a:lnTo>
                    <a:lnTo>
                      <a:pt x="1148" y="194"/>
                    </a:lnTo>
                    <a:lnTo>
                      <a:pt x="1142" y="189"/>
                    </a:lnTo>
                    <a:lnTo>
                      <a:pt x="1145" y="188"/>
                    </a:lnTo>
                    <a:lnTo>
                      <a:pt x="1151" y="185"/>
                    </a:lnTo>
                    <a:lnTo>
                      <a:pt x="1159" y="179"/>
                    </a:lnTo>
                    <a:lnTo>
                      <a:pt x="1168" y="171"/>
                    </a:lnTo>
                    <a:lnTo>
                      <a:pt x="1177" y="163"/>
                    </a:lnTo>
                    <a:lnTo>
                      <a:pt x="1185" y="155"/>
                    </a:lnTo>
                    <a:lnTo>
                      <a:pt x="1192" y="147"/>
                    </a:lnTo>
                    <a:lnTo>
                      <a:pt x="1196" y="139"/>
                    </a:lnTo>
                    <a:lnTo>
                      <a:pt x="1199" y="124"/>
                    </a:lnTo>
                    <a:lnTo>
                      <a:pt x="1201" y="110"/>
                    </a:lnTo>
                    <a:lnTo>
                      <a:pt x="1201" y="96"/>
                    </a:lnTo>
                    <a:lnTo>
                      <a:pt x="1200" y="82"/>
                    </a:lnTo>
                    <a:lnTo>
                      <a:pt x="1196" y="68"/>
                    </a:lnTo>
                    <a:lnTo>
                      <a:pt x="1190" y="56"/>
                    </a:lnTo>
                    <a:lnTo>
                      <a:pt x="1182" y="43"/>
                    </a:lnTo>
                    <a:lnTo>
                      <a:pt x="1173" y="33"/>
                    </a:lnTo>
                    <a:lnTo>
                      <a:pt x="1167" y="27"/>
                    </a:lnTo>
                    <a:lnTo>
                      <a:pt x="1161" y="23"/>
                    </a:lnTo>
                    <a:lnTo>
                      <a:pt x="1156" y="18"/>
                    </a:lnTo>
                    <a:lnTo>
                      <a:pt x="1149" y="14"/>
                    </a:lnTo>
                    <a:lnTo>
                      <a:pt x="1142" y="9"/>
                    </a:lnTo>
                    <a:lnTo>
                      <a:pt x="1134" y="6"/>
                    </a:lnTo>
                    <a:lnTo>
                      <a:pt x="1126" y="2"/>
                    </a:lnTo>
                    <a:lnTo>
                      <a:pt x="1117" y="0"/>
                    </a:lnTo>
                    <a:lnTo>
                      <a:pt x="1116" y="0"/>
                    </a:lnTo>
                    <a:lnTo>
                      <a:pt x="1113" y="0"/>
                    </a:lnTo>
                    <a:lnTo>
                      <a:pt x="1109" y="1"/>
                    </a:lnTo>
                    <a:lnTo>
                      <a:pt x="1103" y="1"/>
                    </a:lnTo>
                    <a:lnTo>
                      <a:pt x="1096" y="2"/>
                    </a:lnTo>
                    <a:lnTo>
                      <a:pt x="1087" y="3"/>
                    </a:lnTo>
                    <a:lnTo>
                      <a:pt x="1077" y="5"/>
                    </a:lnTo>
                    <a:lnTo>
                      <a:pt x="1065" y="6"/>
                    </a:lnTo>
                    <a:lnTo>
                      <a:pt x="1053" y="7"/>
                    </a:lnTo>
                    <a:lnTo>
                      <a:pt x="1038" y="8"/>
                    </a:lnTo>
                    <a:lnTo>
                      <a:pt x="1023" y="9"/>
                    </a:lnTo>
                    <a:lnTo>
                      <a:pt x="1007" y="11"/>
                    </a:lnTo>
                    <a:lnTo>
                      <a:pt x="990" y="13"/>
                    </a:lnTo>
                    <a:lnTo>
                      <a:pt x="972" y="15"/>
                    </a:lnTo>
                    <a:lnTo>
                      <a:pt x="952" y="16"/>
                    </a:lnTo>
                    <a:lnTo>
                      <a:pt x="932" y="18"/>
                    </a:lnTo>
                    <a:lnTo>
                      <a:pt x="896" y="22"/>
                    </a:lnTo>
                    <a:lnTo>
                      <a:pt x="858" y="25"/>
                    </a:lnTo>
                    <a:lnTo>
                      <a:pt x="819" y="30"/>
                    </a:lnTo>
                    <a:lnTo>
                      <a:pt x="778" y="33"/>
                    </a:lnTo>
                    <a:lnTo>
                      <a:pt x="737" y="38"/>
                    </a:lnTo>
                    <a:lnTo>
                      <a:pt x="695" y="42"/>
                    </a:lnTo>
                    <a:lnTo>
                      <a:pt x="652" y="47"/>
                    </a:lnTo>
                    <a:lnTo>
                      <a:pt x="610" y="50"/>
                    </a:lnTo>
                    <a:lnTo>
                      <a:pt x="567" y="55"/>
                    </a:lnTo>
                    <a:lnTo>
                      <a:pt x="524" y="59"/>
                    </a:lnTo>
                    <a:lnTo>
                      <a:pt x="483" y="64"/>
                    </a:lnTo>
                    <a:lnTo>
                      <a:pt x="443" y="67"/>
                    </a:lnTo>
                    <a:lnTo>
                      <a:pt x="404" y="72"/>
                    </a:lnTo>
                    <a:lnTo>
                      <a:pt x="366" y="75"/>
                    </a:lnTo>
                    <a:lnTo>
                      <a:pt x="331" y="79"/>
                    </a:lnTo>
                    <a:lnTo>
                      <a:pt x="298" y="82"/>
                    </a:lnTo>
                    <a:lnTo>
                      <a:pt x="291" y="83"/>
                    </a:lnTo>
                    <a:lnTo>
                      <a:pt x="283" y="83"/>
                    </a:lnTo>
                    <a:lnTo>
                      <a:pt x="275" y="84"/>
                    </a:lnTo>
                    <a:lnTo>
                      <a:pt x="266" y="86"/>
                    </a:lnTo>
                    <a:lnTo>
                      <a:pt x="257" y="87"/>
                    </a:lnTo>
                    <a:lnTo>
                      <a:pt x="249" y="88"/>
                    </a:lnTo>
                    <a:lnTo>
                      <a:pt x="242" y="88"/>
                    </a:lnTo>
                    <a:lnTo>
                      <a:pt x="235" y="89"/>
                    </a:lnTo>
                    <a:lnTo>
                      <a:pt x="219" y="90"/>
                    </a:lnTo>
                    <a:lnTo>
                      <a:pt x="205" y="92"/>
                    </a:lnTo>
                    <a:lnTo>
                      <a:pt x="193" y="94"/>
                    </a:lnTo>
                    <a:lnTo>
                      <a:pt x="181" y="95"/>
                    </a:lnTo>
                    <a:lnTo>
                      <a:pt x="173" y="95"/>
                    </a:lnTo>
                    <a:lnTo>
                      <a:pt x="167" y="96"/>
                    </a:lnTo>
                    <a:lnTo>
                      <a:pt x="163" y="97"/>
                    </a:lnTo>
                    <a:lnTo>
                      <a:pt x="162" y="97"/>
                    </a:lnTo>
                    <a:lnTo>
                      <a:pt x="147" y="100"/>
                    </a:lnTo>
                    <a:lnTo>
                      <a:pt x="132" y="107"/>
                    </a:lnTo>
                    <a:lnTo>
                      <a:pt x="119" y="116"/>
                    </a:lnTo>
                    <a:lnTo>
                      <a:pt x="109" y="128"/>
                    </a:lnTo>
                    <a:lnTo>
                      <a:pt x="101" y="143"/>
                    </a:lnTo>
                    <a:lnTo>
                      <a:pt x="96" y="160"/>
                    </a:lnTo>
                    <a:lnTo>
                      <a:pt x="95" y="178"/>
                    </a:lnTo>
                    <a:lnTo>
                      <a:pt x="98" y="199"/>
                    </a:lnTo>
                    <a:lnTo>
                      <a:pt x="100" y="209"/>
                    </a:lnTo>
                    <a:lnTo>
                      <a:pt x="104" y="218"/>
                    </a:lnTo>
                    <a:lnTo>
                      <a:pt x="109" y="226"/>
                    </a:lnTo>
                    <a:lnTo>
                      <a:pt x="115" y="233"/>
                    </a:lnTo>
                    <a:lnTo>
                      <a:pt x="121" y="240"/>
                    </a:lnTo>
                    <a:lnTo>
                      <a:pt x="127" y="245"/>
                    </a:lnTo>
                    <a:lnTo>
                      <a:pt x="134" y="252"/>
                    </a:lnTo>
                    <a:lnTo>
                      <a:pt x="141" y="258"/>
                    </a:lnTo>
                    <a:lnTo>
                      <a:pt x="132" y="268"/>
                    </a:lnTo>
                    <a:lnTo>
                      <a:pt x="122" y="282"/>
                    </a:lnTo>
                    <a:lnTo>
                      <a:pt x="109" y="297"/>
                    </a:lnTo>
                    <a:lnTo>
                      <a:pt x="96" y="314"/>
                    </a:lnTo>
                    <a:lnTo>
                      <a:pt x="83" y="332"/>
                    </a:lnTo>
                    <a:lnTo>
                      <a:pt x="70" y="353"/>
                    </a:lnTo>
                    <a:lnTo>
                      <a:pt x="58" y="374"/>
                    </a:lnTo>
                    <a:lnTo>
                      <a:pt x="47" y="397"/>
                    </a:lnTo>
                    <a:lnTo>
                      <a:pt x="21" y="503"/>
                    </a:lnTo>
                    <a:lnTo>
                      <a:pt x="6" y="660"/>
                    </a:lnTo>
                    <a:lnTo>
                      <a:pt x="0" y="847"/>
                    </a:lnTo>
                    <a:lnTo>
                      <a:pt x="5" y="1046"/>
                    </a:lnTo>
                    <a:lnTo>
                      <a:pt x="16" y="1243"/>
                    </a:lnTo>
                    <a:lnTo>
                      <a:pt x="35" y="1414"/>
                    </a:lnTo>
                    <a:lnTo>
                      <a:pt x="58" y="1545"/>
                    </a:lnTo>
                    <a:lnTo>
                      <a:pt x="86" y="1617"/>
                    </a:lnTo>
                    <a:lnTo>
                      <a:pt x="100" y="1633"/>
                    </a:lnTo>
                    <a:lnTo>
                      <a:pt x="115" y="1649"/>
                    </a:lnTo>
                    <a:lnTo>
                      <a:pt x="131" y="1664"/>
                    </a:lnTo>
                    <a:lnTo>
                      <a:pt x="148" y="1680"/>
                    </a:lnTo>
                    <a:lnTo>
                      <a:pt x="166" y="1694"/>
                    </a:lnTo>
                    <a:lnTo>
                      <a:pt x="185" y="1708"/>
                    </a:lnTo>
                    <a:lnTo>
                      <a:pt x="204" y="1722"/>
                    </a:lnTo>
                    <a:lnTo>
                      <a:pt x="223" y="1736"/>
                    </a:lnTo>
                    <a:lnTo>
                      <a:pt x="244" y="1748"/>
                    </a:lnTo>
                    <a:lnTo>
                      <a:pt x="263" y="1761"/>
                    </a:lnTo>
                    <a:lnTo>
                      <a:pt x="284" y="1772"/>
                    </a:lnTo>
                    <a:lnTo>
                      <a:pt x="305" y="1783"/>
                    </a:lnTo>
                    <a:lnTo>
                      <a:pt x="325" y="1793"/>
                    </a:lnTo>
                    <a:lnTo>
                      <a:pt x="345" y="1802"/>
                    </a:lnTo>
                    <a:lnTo>
                      <a:pt x="364" y="1811"/>
                    </a:lnTo>
                    <a:lnTo>
                      <a:pt x="384" y="1818"/>
                    </a:lnTo>
                    <a:lnTo>
                      <a:pt x="400" y="1823"/>
                    </a:lnTo>
                    <a:lnTo>
                      <a:pt x="414" y="1829"/>
                    </a:lnTo>
                    <a:lnTo>
                      <a:pt x="428" y="1834"/>
                    </a:lnTo>
                    <a:lnTo>
                      <a:pt x="442" y="1837"/>
                    </a:lnTo>
                    <a:lnTo>
                      <a:pt x="456" y="1841"/>
                    </a:lnTo>
                    <a:lnTo>
                      <a:pt x="468" y="1844"/>
                    </a:lnTo>
                    <a:lnTo>
                      <a:pt x="480" y="1846"/>
                    </a:lnTo>
                    <a:lnTo>
                      <a:pt x="492" y="1849"/>
                    </a:lnTo>
                    <a:lnTo>
                      <a:pt x="504" y="1851"/>
                    </a:lnTo>
                    <a:lnTo>
                      <a:pt x="515" y="1852"/>
                    </a:lnTo>
                    <a:lnTo>
                      <a:pt x="527" y="1853"/>
                    </a:lnTo>
                    <a:lnTo>
                      <a:pt x="538" y="1853"/>
                    </a:lnTo>
                    <a:lnTo>
                      <a:pt x="549" y="1853"/>
                    </a:lnTo>
                    <a:lnTo>
                      <a:pt x="561" y="1853"/>
                    </a:lnTo>
                    <a:lnTo>
                      <a:pt x="572" y="1853"/>
                    </a:lnTo>
                    <a:lnTo>
                      <a:pt x="584" y="1852"/>
                    </a:lnTo>
                    <a:lnTo>
                      <a:pt x="600" y="1851"/>
                    </a:lnTo>
                    <a:lnTo>
                      <a:pt x="617" y="1849"/>
                    </a:lnTo>
                    <a:lnTo>
                      <a:pt x="636" y="1846"/>
                    </a:lnTo>
                    <a:lnTo>
                      <a:pt x="658" y="1844"/>
                    </a:lnTo>
                    <a:lnTo>
                      <a:pt x="681" y="1841"/>
                    </a:lnTo>
                    <a:lnTo>
                      <a:pt x="706" y="1838"/>
                    </a:lnTo>
                    <a:lnTo>
                      <a:pt x="732" y="1834"/>
                    </a:lnTo>
                    <a:lnTo>
                      <a:pt x="760" y="1830"/>
                    </a:lnTo>
                    <a:lnTo>
                      <a:pt x="789" y="1827"/>
                    </a:lnTo>
                    <a:lnTo>
                      <a:pt x="818" y="1822"/>
                    </a:lnTo>
                    <a:lnTo>
                      <a:pt x="848" y="1818"/>
                    </a:lnTo>
                    <a:lnTo>
                      <a:pt x="879" y="1813"/>
                    </a:lnTo>
                    <a:lnTo>
                      <a:pt x="911" y="1807"/>
                    </a:lnTo>
                    <a:lnTo>
                      <a:pt x="943" y="1803"/>
                    </a:lnTo>
                    <a:lnTo>
                      <a:pt x="974" y="1797"/>
                    </a:lnTo>
                    <a:lnTo>
                      <a:pt x="1006" y="1791"/>
                    </a:lnTo>
                    <a:lnTo>
                      <a:pt x="1038" y="1786"/>
                    </a:lnTo>
                    <a:lnTo>
                      <a:pt x="1070" y="1780"/>
                    </a:lnTo>
                    <a:lnTo>
                      <a:pt x="1101" y="1774"/>
                    </a:lnTo>
                    <a:lnTo>
                      <a:pt x="1131" y="1769"/>
                    </a:lnTo>
                    <a:lnTo>
                      <a:pt x="1160" y="1763"/>
                    </a:lnTo>
                    <a:lnTo>
                      <a:pt x="1190" y="1756"/>
                    </a:lnTo>
                    <a:lnTo>
                      <a:pt x="1217" y="1750"/>
                    </a:lnTo>
                    <a:lnTo>
                      <a:pt x="1244" y="1744"/>
                    </a:lnTo>
                    <a:lnTo>
                      <a:pt x="1269" y="1738"/>
                    </a:lnTo>
                    <a:lnTo>
                      <a:pt x="1293" y="1732"/>
                    </a:lnTo>
                    <a:lnTo>
                      <a:pt x="1315" y="1725"/>
                    </a:lnTo>
                    <a:lnTo>
                      <a:pt x="1334" y="1720"/>
                    </a:lnTo>
                    <a:lnTo>
                      <a:pt x="1352" y="1714"/>
                    </a:lnTo>
                    <a:lnTo>
                      <a:pt x="1368" y="1707"/>
                    </a:lnTo>
                    <a:lnTo>
                      <a:pt x="1382" y="1701"/>
                    </a:lnTo>
                    <a:lnTo>
                      <a:pt x="1394" y="1696"/>
                    </a:lnTo>
                    <a:lnTo>
                      <a:pt x="1399" y="1689"/>
                    </a:lnTo>
                    <a:lnTo>
                      <a:pt x="1403" y="1681"/>
                    </a:lnTo>
                    <a:lnTo>
                      <a:pt x="1402" y="1672"/>
                    </a:lnTo>
                    <a:lnTo>
                      <a:pt x="1397" y="1664"/>
                    </a:lnTo>
                    <a:lnTo>
                      <a:pt x="1390" y="1658"/>
                    </a:lnTo>
                    <a:lnTo>
                      <a:pt x="1382" y="1655"/>
                    </a:lnTo>
                    <a:lnTo>
                      <a:pt x="1373" y="1656"/>
                    </a:lnTo>
                    <a:lnTo>
                      <a:pt x="1365" y="1660"/>
                    </a:lnTo>
                    <a:lnTo>
                      <a:pt x="1354" y="1666"/>
                    </a:lnTo>
                    <a:lnTo>
                      <a:pt x="1339" y="1672"/>
                    </a:lnTo>
                    <a:lnTo>
                      <a:pt x="1323" y="1676"/>
                    </a:lnTo>
                    <a:lnTo>
                      <a:pt x="1304" y="1682"/>
                    </a:lnTo>
                    <a:lnTo>
                      <a:pt x="1284" y="1688"/>
                    </a:lnTo>
                    <a:lnTo>
                      <a:pt x="1262" y="1693"/>
                    </a:lnTo>
                    <a:lnTo>
                      <a:pt x="1238" y="1699"/>
                    </a:lnTo>
                    <a:lnTo>
                      <a:pt x="1213" y="1705"/>
                    </a:lnTo>
                    <a:lnTo>
                      <a:pt x="1187" y="1710"/>
                    </a:lnTo>
                    <a:lnTo>
                      <a:pt x="1158" y="1715"/>
                    </a:lnTo>
                    <a:lnTo>
                      <a:pt x="1129" y="1721"/>
                    </a:lnTo>
                    <a:lnTo>
                      <a:pt x="1100" y="1726"/>
                    </a:lnTo>
                    <a:lnTo>
                      <a:pt x="1070" y="1731"/>
                    </a:lnTo>
                    <a:lnTo>
                      <a:pt x="1038" y="1737"/>
                    </a:lnTo>
                    <a:lnTo>
                      <a:pt x="1007" y="1741"/>
                    </a:lnTo>
                    <a:lnTo>
                      <a:pt x="975" y="1746"/>
                    </a:lnTo>
                    <a:lnTo>
                      <a:pt x="944" y="1750"/>
                    </a:lnTo>
                    <a:lnTo>
                      <a:pt x="912" y="1755"/>
                    </a:lnTo>
                    <a:lnTo>
                      <a:pt x="880" y="1760"/>
                    </a:lnTo>
                    <a:lnTo>
                      <a:pt x="849" y="1764"/>
                    </a:lnTo>
                    <a:lnTo>
                      <a:pt x="818" y="1767"/>
                    </a:lnTo>
                    <a:lnTo>
                      <a:pt x="789" y="1772"/>
                    </a:lnTo>
                    <a:lnTo>
                      <a:pt x="760" y="1775"/>
                    </a:lnTo>
                    <a:lnTo>
                      <a:pt x="731" y="1779"/>
                    </a:lnTo>
                    <a:lnTo>
                      <a:pt x="704" y="1782"/>
                    </a:lnTo>
                    <a:lnTo>
                      <a:pt x="678" y="1786"/>
                    </a:lnTo>
                    <a:lnTo>
                      <a:pt x="654" y="1788"/>
                    </a:lnTo>
                    <a:lnTo>
                      <a:pt x="631" y="1790"/>
                    </a:lnTo>
                    <a:lnTo>
                      <a:pt x="609" y="1793"/>
                    </a:lnTo>
                    <a:lnTo>
                      <a:pt x="589" y="1795"/>
                    </a:lnTo>
                    <a:lnTo>
                      <a:pt x="572" y="1797"/>
                    </a:lnTo>
                    <a:lnTo>
                      <a:pt x="557" y="1798"/>
                    </a:lnTo>
                    <a:lnTo>
                      <a:pt x="537" y="1797"/>
                    </a:lnTo>
                    <a:lnTo>
                      <a:pt x="517" y="1797"/>
                    </a:lnTo>
                    <a:lnTo>
                      <a:pt x="501" y="1796"/>
                    </a:lnTo>
                    <a:lnTo>
                      <a:pt x="485" y="1794"/>
                    </a:lnTo>
                    <a:lnTo>
                      <a:pt x="468" y="1790"/>
                    </a:lnTo>
                    <a:lnTo>
                      <a:pt x="451" y="1786"/>
                    </a:lnTo>
                    <a:lnTo>
                      <a:pt x="430" y="1779"/>
                    </a:lnTo>
                    <a:lnTo>
                      <a:pt x="408" y="1770"/>
                    </a:lnTo>
                    <a:lnTo>
                      <a:pt x="384" y="1758"/>
                    </a:lnTo>
                    <a:lnTo>
                      <a:pt x="358" y="1747"/>
                    </a:lnTo>
                    <a:lnTo>
                      <a:pt x="334" y="1736"/>
                    </a:lnTo>
                    <a:lnTo>
                      <a:pt x="310" y="1724"/>
                    </a:lnTo>
                    <a:lnTo>
                      <a:pt x="288" y="1712"/>
                    </a:lnTo>
                    <a:lnTo>
                      <a:pt x="265" y="1700"/>
                    </a:lnTo>
                    <a:lnTo>
                      <a:pt x="242" y="1688"/>
                    </a:lnTo>
                    <a:lnTo>
                      <a:pt x="221" y="1675"/>
                    </a:lnTo>
                    <a:lnTo>
                      <a:pt x="201" y="1661"/>
                    </a:lnTo>
                    <a:lnTo>
                      <a:pt x="181" y="1648"/>
                    </a:lnTo>
                    <a:lnTo>
                      <a:pt x="163" y="1634"/>
                    </a:lnTo>
                    <a:lnTo>
                      <a:pt x="146" y="1619"/>
                    </a:lnTo>
                    <a:lnTo>
                      <a:pt x="131" y="1603"/>
                    </a:lnTo>
                    <a:lnTo>
                      <a:pt x="117" y="1587"/>
                    </a:lnTo>
                    <a:lnTo>
                      <a:pt x="106" y="1570"/>
                    </a:lnTo>
                    <a:lnTo>
                      <a:pt x="95" y="1553"/>
                    </a:lnTo>
                    <a:lnTo>
                      <a:pt x="90" y="1508"/>
                    </a:lnTo>
                    <a:lnTo>
                      <a:pt x="77" y="1393"/>
                    </a:lnTo>
                    <a:lnTo>
                      <a:pt x="61" y="1227"/>
                    </a:lnTo>
                    <a:lnTo>
                      <a:pt x="47" y="1030"/>
                    </a:lnTo>
                    <a:lnTo>
                      <a:pt x="39" y="825"/>
                    </a:lnTo>
                    <a:lnTo>
                      <a:pt x="43" y="631"/>
                    </a:lnTo>
                    <a:lnTo>
                      <a:pt x="61" y="469"/>
                    </a:lnTo>
                    <a:lnTo>
                      <a:pt x="99" y="359"/>
                    </a:lnTo>
                    <a:lnTo>
                      <a:pt x="111" y="340"/>
                    </a:lnTo>
                    <a:lnTo>
                      <a:pt x="122" y="325"/>
                    </a:lnTo>
                    <a:lnTo>
                      <a:pt x="131" y="315"/>
                    </a:lnTo>
                    <a:lnTo>
                      <a:pt x="139" y="307"/>
                    </a:lnTo>
                    <a:lnTo>
                      <a:pt x="146" y="300"/>
                    </a:lnTo>
                    <a:lnTo>
                      <a:pt x="153" y="293"/>
                    </a:lnTo>
                    <a:lnTo>
                      <a:pt x="159" y="285"/>
                    </a:lnTo>
                    <a:lnTo>
                      <a:pt x="167" y="276"/>
                    </a:lnTo>
                    <a:lnTo>
                      <a:pt x="170" y="276"/>
                    </a:lnTo>
                    <a:lnTo>
                      <a:pt x="173" y="277"/>
                    </a:lnTo>
                    <a:lnTo>
                      <a:pt x="178" y="280"/>
                    </a:lnTo>
                    <a:lnTo>
                      <a:pt x="185" y="282"/>
                    </a:lnTo>
                    <a:lnTo>
                      <a:pt x="194" y="283"/>
                    </a:lnTo>
                    <a:lnTo>
                      <a:pt x="204" y="284"/>
                    </a:lnTo>
                    <a:lnTo>
                      <a:pt x="219" y="283"/>
                    </a:lnTo>
                    <a:lnTo>
                      <a:pt x="235" y="281"/>
                    </a:lnTo>
                    <a:lnTo>
                      <a:pt x="244" y="278"/>
                    </a:lnTo>
                    <a:lnTo>
                      <a:pt x="252" y="274"/>
                    </a:lnTo>
                    <a:lnTo>
                      <a:pt x="260" y="267"/>
                    </a:lnTo>
                    <a:lnTo>
                      <a:pt x="267" y="260"/>
                    </a:lnTo>
                    <a:lnTo>
                      <a:pt x="273" y="252"/>
                    </a:lnTo>
                    <a:lnTo>
                      <a:pt x="277" y="244"/>
                    </a:lnTo>
                    <a:lnTo>
                      <a:pt x="281" y="236"/>
                    </a:lnTo>
                    <a:lnTo>
                      <a:pt x="282" y="229"/>
                    </a:lnTo>
                    <a:lnTo>
                      <a:pt x="282" y="220"/>
                    </a:lnTo>
                    <a:lnTo>
                      <a:pt x="279" y="211"/>
                    </a:lnTo>
                    <a:lnTo>
                      <a:pt x="277" y="202"/>
                    </a:lnTo>
                    <a:lnTo>
                      <a:pt x="273" y="194"/>
                    </a:lnTo>
                    <a:lnTo>
                      <a:pt x="267" y="186"/>
                    </a:lnTo>
                    <a:lnTo>
                      <a:pt x="261" y="178"/>
                    </a:lnTo>
                    <a:lnTo>
                      <a:pt x="254" y="171"/>
                    </a:lnTo>
                    <a:lnTo>
                      <a:pt x="247" y="164"/>
                    </a:lnTo>
                    <a:lnTo>
                      <a:pt x="241" y="160"/>
                    </a:lnTo>
                    <a:lnTo>
                      <a:pt x="233" y="156"/>
                    </a:lnTo>
                    <a:lnTo>
                      <a:pt x="225" y="156"/>
                    </a:lnTo>
                    <a:lnTo>
                      <a:pt x="217" y="157"/>
                    </a:lnTo>
                    <a:lnTo>
                      <a:pt x="210" y="161"/>
                    </a:lnTo>
                    <a:lnTo>
                      <a:pt x="203" y="165"/>
                    </a:lnTo>
                    <a:lnTo>
                      <a:pt x="197" y="171"/>
                    </a:lnTo>
                    <a:lnTo>
                      <a:pt x="194" y="178"/>
                    </a:lnTo>
                    <a:lnTo>
                      <a:pt x="191" y="181"/>
                    </a:lnTo>
                    <a:lnTo>
                      <a:pt x="191" y="186"/>
                    </a:lnTo>
                    <a:lnTo>
                      <a:pt x="194" y="189"/>
                    </a:lnTo>
                    <a:lnTo>
                      <a:pt x="196" y="193"/>
                    </a:lnTo>
                    <a:lnTo>
                      <a:pt x="199" y="194"/>
                    </a:lnTo>
                    <a:lnTo>
                      <a:pt x="204" y="194"/>
                    </a:lnTo>
                    <a:lnTo>
                      <a:pt x="207" y="193"/>
                    </a:lnTo>
                    <a:lnTo>
                      <a:pt x="211" y="189"/>
                    </a:lnTo>
                    <a:lnTo>
                      <a:pt x="213" y="183"/>
                    </a:lnTo>
                    <a:lnTo>
                      <a:pt x="218" y="178"/>
                    </a:lnTo>
                    <a:lnTo>
                      <a:pt x="225" y="177"/>
                    </a:lnTo>
                    <a:lnTo>
                      <a:pt x="231" y="179"/>
                    </a:lnTo>
                    <a:lnTo>
                      <a:pt x="245" y="193"/>
                    </a:lnTo>
                    <a:lnTo>
                      <a:pt x="251" y="211"/>
                    </a:lnTo>
                    <a:lnTo>
                      <a:pt x="250" y="230"/>
                    </a:lnTo>
                    <a:lnTo>
                      <a:pt x="242" y="248"/>
                    </a:lnTo>
                    <a:lnTo>
                      <a:pt x="233" y="252"/>
                    </a:lnTo>
                    <a:lnTo>
                      <a:pt x="225" y="256"/>
                    </a:lnTo>
                    <a:lnTo>
                      <a:pt x="218" y="256"/>
                    </a:lnTo>
                    <a:lnTo>
                      <a:pt x="212" y="254"/>
                    </a:lnTo>
                    <a:lnTo>
                      <a:pt x="205" y="252"/>
                    </a:lnTo>
                    <a:lnTo>
                      <a:pt x="199" y="250"/>
                    </a:lnTo>
                    <a:lnTo>
                      <a:pt x="194" y="248"/>
                    </a:lnTo>
                    <a:lnTo>
                      <a:pt x="188" y="245"/>
                    </a:lnTo>
                    <a:lnTo>
                      <a:pt x="163" y="230"/>
                    </a:lnTo>
                    <a:lnTo>
                      <a:pt x="146" y="217"/>
                    </a:lnTo>
                    <a:lnTo>
                      <a:pt x="135" y="203"/>
                    </a:lnTo>
                    <a:lnTo>
                      <a:pt x="130" y="189"/>
                    </a:lnTo>
                    <a:lnTo>
                      <a:pt x="127" y="179"/>
                    </a:lnTo>
                    <a:lnTo>
                      <a:pt x="127" y="170"/>
                    </a:lnTo>
                    <a:lnTo>
                      <a:pt x="130" y="163"/>
                    </a:lnTo>
                    <a:lnTo>
                      <a:pt x="131" y="161"/>
                    </a:lnTo>
                    <a:lnTo>
                      <a:pt x="142" y="149"/>
                    </a:lnTo>
                    <a:lnTo>
                      <a:pt x="154" y="140"/>
                    </a:lnTo>
                    <a:lnTo>
                      <a:pt x="167" y="134"/>
                    </a:lnTo>
                    <a:lnTo>
                      <a:pt x="182" y="128"/>
                    </a:lnTo>
                    <a:lnTo>
                      <a:pt x="199" y="124"/>
                    </a:lnTo>
                    <a:lnTo>
                      <a:pt x="219" y="122"/>
                    </a:lnTo>
                    <a:lnTo>
                      <a:pt x="241" y="120"/>
                    </a:lnTo>
                    <a:lnTo>
                      <a:pt x="266" y="119"/>
                    </a:lnTo>
                    <a:lnTo>
                      <a:pt x="270" y="118"/>
                    </a:lnTo>
                    <a:lnTo>
                      <a:pt x="279" y="116"/>
                    </a:lnTo>
                    <a:lnTo>
                      <a:pt x="290" y="115"/>
                    </a:lnTo>
                    <a:lnTo>
                      <a:pt x="304" y="113"/>
                    </a:lnTo>
                    <a:lnTo>
                      <a:pt x="320" y="112"/>
                    </a:lnTo>
                    <a:lnTo>
                      <a:pt x="337" y="110"/>
                    </a:lnTo>
                    <a:lnTo>
                      <a:pt x="355" y="107"/>
                    </a:lnTo>
                    <a:lnTo>
                      <a:pt x="374" y="105"/>
                    </a:lnTo>
                    <a:lnTo>
                      <a:pt x="373" y="105"/>
                    </a:lnTo>
                    <a:lnTo>
                      <a:pt x="396" y="103"/>
                    </a:lnTo>
                    <a:lnTo>
                      <a:pt x="421" y="100"/>
                    </a:lnTo>
                    <a:lnTo>
                      <a:pt x="447" y="97"/>
                    </a:lnTo>
                    <a:lnTo>
                      <a:pt x="474" y="95"/>
                    </a:lnTo>
                    <a:lnTo>
                      <a:pt x="501" y="91"/>
                    </a:lnTo>
                    <a:lnTo>
                      <a:pt x="530" y="89"/>
                    </a:lnTo>
                    <a:lnTo>
                      <a:pt x="560" y="86"/>
                    </a:lnTo>
                    <a:lnTo>
                      <a:pt x="589" y="83"/>
                    </a:lnTo>
                    <a:lnTo>
                      <a:pt x="620" y="80"/>
                    </a:lnTo>
                    <a:lnTo>
                      <a:pt x="651" y="76"/>
                    </a:lnTo>
                    <a:lnTo>
                      <a:pt x="682" y="73"/>
                    </a:lnTo>
                    <a:lnTo>
                      <a:pt x="713" y="71"/>
                    </a:lnTo>
                    <a:lnTo>
                      <a:pt x="744" y="67"/>
                    </a:lnTo>
                    <a:lnTo>
                      <a:pt x="775" y="64"/>
                    </a:lnTo>
                    <a:lnTo>
                      <a:pt x="806" y="62"/>
                    </a:lnTo>
                    <a:lnTo>
                      <a:pt x="835" y="58"/>
                    </a:lnTo>
                    <a:lnTo>
                      <a:pt x="864" y="56"/>
                    </a:lnTo>
                    <a:lnTo>
                      <a:pt x="891" y="52"/>
                    </a:lnTo>
                    <a:lnTo>
                      <a:pt x="919" y="50"/>
                    </a:lnTo>
                    <a:lnTo>
                      <a:pt x="945" y="48"/>
                    </a:lnTo>
                    <a:lnTo>
                      <a:pt x="969" y="46"/>
                    </a:lnTo>
                    <a:lnTo>
                      <a:pt x="993" y="43"/>
                    </a:lnTo>
                    <a:lnTo>
                      <a:pt x="1015" y="41"/>
                    </a:lnTo>
                    <a:lnTo>
                      <a:pt x="1036" y="39"/>
                    </a:lnTo>
                    <a:lnTo>
                      <a:pt x="1054" y="38"/>
                    </a:lnTo>
                    <a:lnTo>
                      <a:pt x="1070" y="35"/>
                    </a:lnTo>
                    <a:lnTo>
                      <a:pt x="1084" y="34"/>
                    </a:lnTo>
                    <a:lnTo>
                      <a:pt x="1096" y="33"/>
                    </a:lnTo>
                    <a:lnTo>
                      <a:pt x="1105" y="32"/>
                    </a:lnTo>
                    <a:lnTo>
                      <a:pt x="1112" y="31"/>
                    </a:lnTo>
                    <a:lnTo>
                      <a:pt x="1117" y="31"/>
                    </a:lnTo>
                    <a:lnTo>
                      <a:pt x="1118" y="31"/>
                    </a:lnTo>
                    <a:lnTo>
                      <a:pt x="1120" y="32"/>
                    </a:lnTo>
                    <a:lnTo>
                      <a:pt x="1125" y="34"/>
                    </a:lnTo>
                    <a:lnTo>
                      <a:pt x="1131" y="38"/>
                    </a:lnTo>
                    <a:lnTo>
                      <a:pt x="1139" y="43"/>
                    </a:lnTo>
                    <a:lnTo>
                      <a:pt x="1147" y="50"/>
                    </a:lnTo>
                    <a:lnTo>
                      <a:pt x="1155" y="59"/>
                    </a:lnTo>
                    <a:lnTo>
                      <a:pt x="1161" y="70"/>
                    </a:lnTo>
                    <a:lnTo>
                      <a:pt x="1166" y="81"/>
                    </a:lnTo>
                    <a:lnTo>
                      <a:pt x="1168" y="90"/>
                    </a:lnTo>
                    <a:lnTo>
                      <a:pt x="1168" y="100"/>
                    </a:lnTo>
                    <a:lnTo>
                      <a:pt x="1167" y="112"/>
                    </a:lnTo>
                    <a:lnTo>
                      <a:pt x="1165" y="122"/>
                    </a:lnTo>
                    <a:lnTo>
                      <a:pt x="1160" y="132"/>
                    </a:lnTo>
                    <a:lnTo>
                      <a:pt x="1153" y="141"/>
                    </a:lnTo>
                    <a:lnTo>
                      <a:pt x="1144" y="148"/>
                    </a:lnTo>
                    <a:lnTo>
                      <a:pt x="1134" y="153"/>
                    </a:lnTo>
                    <a:lnTo>
                      <a:pt x="1132" y="153"/>
                    </a:lnTo>
                    <a:lnTo>
                      <a:pt x="1125" y="154"/>
                    </a:lnTo>
                    <a:lnTo>
                      <a:pt x="1116" y="155"/>
                    </a:lnTo>
                    <a:lnTo>
                      <a:pt x="1102" y="156"/>
                    </a:lnTo>
                    <a:lnTo>
                      <a:pt x="1086" y="159"/>
                    </a:lnTo>
                    <a:lnTo>
                      <a:pt x="1068" y="160"/>
                    </a:lnTo>
                    <a:lnTo>
                      <a:pt x="1046" y="162"/>
                    </a:lnTo>
                    <a:lnTo>
                      <a:pt x="1023" y="164"/>
                    </a:lnTo>
                    <a:lnTo>
                      <a:pt x="998" y="167"/>
                    </a:lnTo>
                    <a:lnTo>
                      <a:pt x="970" y="170"/>
                    </a:lnTo>
                    <a:lnTo>
                      <a:pt x="942" y="172"/>
                    </a:lnTo>
                    <a:lnTo>
                      <a:pt x="913" y="176"/>
                    </a:lnTo>
                    <a:lnTo>
                      <a:pt x="882" y="179"/>
                    </a:lnTo>
                    <a:lnTo>
                      <a:pt x="851" y="181"/>
                    </a:lnTo>
                    <a:lnTo>
                      <a:pt x="821" y="185"/>
                    </a:lnTo>
                    <a:lnTo>
                      <a:pt x="790" y="188"/>
                    </a:lnTo>
                    <a:lnTo>
                      <a:pt x="750" y="193"/>
                    </a:lnTo>
                    <a:lnTo>
                      <a:pt x="711" y="196"/>
                    </a:lnTo>
                    <a:lnTo>
                      <a:pt x="671" y="201"/>
                    </a:lnTo>
                    <a:lnTo>
                      <a:pt x="632" y="205"/>
                    </a:lnTo>
                    <a:lnTo>
                      <a:pt x="593" y="209"/>
                    </a:lnTo>
                    <a:lnTo>
                      <a:pt x="556" y="213"/>
                    </a:lnTo>
                    <a:lnTo>
                      <a:pt x="521" y="217"/>
                    </a:lnTo>
                    <a:lnTo>
                      <a:pt x="488" y="220"/>
                    </a:lnTo>
                    <a:lnTo>
                      <a:pt x="457" y="224"/>
                    </a:lnTo>
                    <a:lnTo>
                      <a:pt x="428" y="227"/>
                    </a:lnTo>
                    <a:lnTo>
                      <a:pt x="404" y="229"/>
                    </a:lnTo>
                    <a:lnTo>
                      <a:pt x="382" y="232"/>
                    </a:lnTo>
                    <a:lnTo>
                      <a:pt x="365" y="234"/>
                    </a:lnTo>
                    <a:lnTo>
                      <a:pt x="353" y="235"/>
                    </a:lnTo>
                    <a:lnTo>
                      <a:pt x="345" y="236"/>
                    </a:lnTo>
                    <a:lnTo>
                      <a:pt x="342" y="236"/>
                    </a:lnTo>
                    <a:lnTo>
                      <a:pt x="333" y="237"/>
                    </a:lnTo>
                    <a:lnTo>
                      <a:pt x="326" y="241"/>
                    </a:lnTo>
                    <a:lnTo>
                      <a:pt x="321" y="245"/>
                    </a:lnTo>
                    <a:lnTo>
                      <a:pt x="320" y="252"/>
                    </a:lnTo>
                    <a:lnTo>
                      <a:pt x="322" y="261"/>
                    </a:lnTo>
                    <a:lnTo>
                      <a:pt x="328" y="267"/>
                    </a:lnTo>
                    <a:lnTo>
                      <a:pt x="336" y="272"/>
                    </a:lnTo>
                    <a:lnTo>
                      <a:pt x="344" y="273"/>
                    </a:lnTo>
                    <a:lnTo>
                      <a:pt x="943" y="215"/>
                    </a:lnTo>
                    <a:lnTo>
                      <a:pt x="943" y="215"/>
                    </a:lnTo>
                    <a:lnTo>
                      <a:pt x="1095" y="200"/>
                    </a:lnTo>
                    <a:lnTo>
                      <a:pt x="1096" y="201"/>
                    </a:lnTo>
                    <a:lnTo>
                      <a:pt x="1101" y="204"/>
                    </a:lnTo>
                    <a:lnTo>
                      <a:pt x="1108" y="209"/>
                    </a:lnTo>
                    <a:lnTo>
                      <a:pt x="1116" y="216"/>
                    </a:lnTo>
                    <a:lnTo>
                      <a:pt x="1125" y="223"/>
                    </a:lnTo>
                    <a:lnTo>
                      <a:pt x="1134" y="230"/>
                    </a:lnTo>
                    <a:lnTo>
                      <a:pt x="1143" y="238"/>
                    </a:lnTo>
                    <a:lnTo>
                      <a:pt x="1151" y="245"/>
                    </a:lnTo>
                    <a:lnTo>
                      <a:pt x="1155" y="250"/>
                    </a:lnTo>
                    <a:lnTo>
                      <a:pt x="1158" y="254"/>
                    </a:lnTo>
                    <a:lnTo>
                      <a:pt x="1161" y="259"/>
                    </a:lnTo>
                    <a:lnTo>
                      <a:pt x="1165" y="262"/>
                    </a:lnTo>
                    <a:lnTo>
                      <a:pt x="1172" y="272"/>
                    </a:lnTo>
                    <a:lnTo>
                      <a:pt x="1180" y="281"/>
                    </a:lnTo>
                    <a:lnTo>
                      <a:pt x="1187" y="290"/>
                    </a:lnTo>
                    <a:lnTo>
                      <a:pt x="1193" y="300"/>
                    </a:lnTo>
                    <a:lnTo>
                      <a:pt x="1199" y="309"/>
                    </a:lnTo>
                    <a:lnTo>
                      <a:pt x="1206" y="319"/>
                    </a:lnTo>
                    <a:lnTo>
                      <a:pt x="1212" y="329"/>
                    </a:lnTo>
                    <a:lnTo>
                      <a:pt x="1217" y="339"/>
                    </a:lnTo>
                    <a:lnTo>
                      <a:pt x="1245" y="390"/>
                    </a:lnTo>
                    <a:lnTo>
                      <a:pt x="1269" y="443"/>
                    </a:lnTo>
                    <a:lnTo>
                      <a:pt x="1288" y="497"/>
                    </a:lnTo>
                    <a:lnTo>
                      <a:pt x="1306" y="553"/>
                    </a:lnTo>
                    <a:lnTo>
                      <a:pt x="1320" y="609"/>
                    </a:lnTo>
                    <a:lnTo>
                      <a:pt x="1333" y="665"/>
                    </a:lnTo>
                    <a:lnTo>
                      <a:pt x="1343" y="720"/>
                    </a:lnTo>
                    <a:lnTo>
                      <a:pt x="1354" y="775"/>
                    </a:lnTo>
                    <a:lnTo>
                      <a:pt x="1366" y="847"/>
                    </a:lnTo>
                    <a:lnTo>
                      <a:pt x="1376" y="919"/>
                    </a:lnTo>
                    <a:lnTo>
                      <a:pt x="1386" y="988"/>
                    </a:lnTo>
                    <a:lnTo>
                      <a:pt x="1394" y="1058"/>
                    </a:lnTo>
                    <a:lnTo>
                      <a:pt x="1400" y="1129"/>
                    </a:lnTo>
                    <a:lnTo>
                      <a:pt x="1407" y="1198"/>
                    </a:lnTo>
                    <a:lnTo>
                      <a:pt x="1413" y="1268"/>
                    </a:lnTo>
                    <a:lnTo>
                      <a:pt x="1418" y="1338"/>
                    </a:lnTo>
                    <a:lnTo>
                      <a:pt x="1421" y="1407"/>
                    </a:lnTo>
                    <a:lnTo>
                      <a:pt x="1421" y="1475"/>
                    </a:lnTo>
                    <a:lnTo>
                      <a:pt x="1421" y="1544"/>
                    </a:lnTo>
                    <a:lnTo>
                      <a:pt x="1420" y="1611"/>
                    </a:lnTo>
                    <a:lnTo>
                      <a:pt x="1422" y="1620"/>
                    </a:lnTo>
                    <a:lnTo>
                      <a:pt x="1427" y="1628"/>
                    </a:lnTo>
                    <a:lnTo>
                      <a:pt x="1434" y="1633"/>
                    </a:lnTo>
                    <a:lnTo>
                      <a:pt x="1443" y="1635"/>
                    </a:lnTo>
                    <a:lnTo>
                      <a:pt x="1452" y="1633"/>
                    </a:lnTo>
                    <a:lnTo>
                      <a:pt x="1460" y="1628"/>
                    </a:lnTo>
                    <a:lnTo>
                      <a:pt x="1465" y="1620"/>
                    </a:lnTo>
                    <a:lnTo>
                      <a:pt x="1467" y="1611"/>
                    </a:lnTo>
                    <a:lnTo>
                      <a:pt x="1468" y="1507"/>
                    </a:lnTo>
                    <a:lnTo>
                      <a:pt x="1466" y="1402"/>
                    </a:lnTo>
                    <a:lnTo>
                      <a:pt x="1460" y="1299"/>
                    </a:lnTo>
                    <a:lnTo>
                      <a:pt x="1453" y="1195"/>
                    </a:lnTo>
                    <a:lnTo>
                      <a:pt x="1443" y="1091"/>
                    </a:lnTo>
                    <a:lnTo>
                      <a:pt x="1431" y="988"/>
                    </a:lnTo>
                    <a:lnTo>
                      <a:pt x="1419" y="884"/>
                    </a:lnTo>
                    <a:lnTo>
                      <a:pt x="1406" y="7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544195" y="405130"/>
                <a:ext cx="445135" cy="463550"/>
              </a:xfrm>
              <a:custGeom>
                <a:avLst/>
                <a:gdLst>
                  <a:gd name="T0" fmla="*/ 11 w 701"/>
                  <a:gd name="T1" fmla="*/ 0 h 730"/>
                  <a:gd name="T2" fmla="*/ 18 w 701"/>
                  <a:gd name="T3" fmla="*/ 3 h 730"/>
                  <a:gd name="T4" fmla="*/ 62 w 701"/>
                  <a:gd name="T5" fmla="*/ 153 h 730"/>
                  <a:gd name="T6" fmla="*/ 110 w 701"/>
                  <a:gd name="T7" fmla="*/ 404 h 730"/>
                  <a:gd name="T8" fmla="*/ 128 w 701"/>
                  <a:gd name="T9" fmla="*/ 586 h 730"/>
                  <a:gd name="T10" fmla="*/ 131 w 701"/>
                  <a:gd name="T11" fmla="*/ 686 h 730"/>
                  <a:gd name="T12" fmla="*/ 147 w 701"/>
                  <a:gd name="T13" fmla="*/ 697 h 730"/>
                  <a:gd name="T14" fmla="*/ 203 w 701"/>
                  <a:gd name="T15" fmla="*/ 692 h 730"/>
                  <a:gd name="T16" fmla="*/ 283 w 701"/>
                  <a:gd name="T17" fmla="*/ 682 h 730"/>
                  <a:gd name="T18" fmla="*/ 376 w 701"/>
                  <a:gd name="T19" fmla="*/ 670 h 730"/>
                  <a:gd name="T20" fmla="*/ 472 w 701"/>
                  <a:gd name="T21" fmla="*/ 656 h 730"/>
                  <a:gd name="T22" fmla="*/ 561 w 701"/>
                  <a:gd name="T23" fmla="*/ 643 h 730"/>
                  <a:gd name="T24" fmla="*/ 632 w 701"/>
                  <a:gd name="T25" fmla="*/ 633 h 730"/>
                  <a:gd name="T26" fmla="*/ 677 w 701"/>
                  <a:gd name="T27" fmla="*/ 627 h 730"/>
                  <a:gd name="T28" fmla="*/ 692 w 701"/>
                  <a:gd name="T29" fmla="*/ 627 h 730"/>
                  <a:gd name="T30" fmla="*/ 700 w 701"/>
                  <a:gd name="T31" fmla="*/ 635 h 730"/>
                  <a:gd name="T32" fmla="*/ 700 w 701"/>
                  <a:gd name="T33" fmla="*/ 647 h 730"/>
                  <a:gd name="T34" fmla="*/ 692 w 701"/>
                  <a:gd name="T35" fmla="*/ 656 h 730"/>
                  <a:gd name="T36" fmla="*/ 651 w 701"/>
                  <a:gd name="T37" fmla="*/ 662 h 730"/>
                  <a:gd name="T38" fmla="*/ 573 w 701"/>
                  <a:gd name="T39" fmla="*/ 673 h 730"/>
                  <a:gd name="T40" fmla="*/ 490 w 701"/>
                  <a:gd name="T41" fmla="*/ 684 h 730"/>
                  <a:gd name="T42" fmla="*/ 407 w 701"/>
                  <a:gd name="T43" fmla="*/ 696 h 730"/>
                  <a:gd name="T44" fmla="*/ 326 w 701"/>
                  <a:gd name="T45" fmla="*/ 707 h 730"/>
                  <a:gd name="T46" fmla="*/ 251 w 701"/>
                  <a:gd name="T47" fmla="*/ 718 h 730"/>
                  <a:gd name="T48" fmla="*/ 186 w 701"/>
                  <a:gd name="T49" fmla="*/ 726 h 730"/>
                  <a:gd name="T50" fmla="*/ 134 w 701"/>
                  <a:gd name="T51" fmla="*/ 729 h 730"/>
                  <a:gd name="T52" fmla="*/ 108 w 701"/>
                  <a:gd name="T53" fmla="*/ 729 h 730"/>
                  <a:gd name="T54" fmla="*/ 104 w 701"/>
                  <a:gd name="T55" fmla="*/ 722 h 730"/>
                  <a:gd name="T56" fmla="*/ 104 w 701"/>
                  <a:gd name="T57" fmla="*/ 609 h 730"/>
                  <a:gd name="T58" fmla="*/ 82 w 701"/>
                  <a:gd name="T59" fmla="*/ 383 h 730"/>
                  <a:gd name="T60" fmla="*/ 46 w 701"/>
                  <a:gd name="T61" fmla="*/ 182 h 730"/>
                  <a:gd name="T62" fmla="*/ 11 w 701"/>
                  <a:gd name="T63" fmla="*/ 47 h 730"/>
                  <a:gd name="T64" fmla="*/ 0 w 701"/>
                  <a:gd name="T65" fmla="*/ 11 h 730"/>
                  <a:gd name="T66" fmla="*/ 3 w 701"/>
                  <a:gd name="T67" fmla="*/ 3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1" h="730">
                    <a:moveTo>
                      <a:pt x="7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7"/>
                    </a:lnTo>
                    <a:lnTo>
                      <a:pt x="62" y="153"/>
                    </a:lnTo>
                    <a:lnTo>
                      <a:pt x="90" y="286"/>
                    </a:lnTo>
                    <a:lnTo>
                      <a:pt x="110" y="404"/>
                    </a:lnTo>
                    <a:lnTo>
                      <a:pt x="122" y="504"/>
                    </a:lnTo>
                    <a:lnTo>
                      <a:pt x="128" y="586"/>
                    </a:lnTo>
                    <a:lnTo>
                      <a:pt x="131" y="647"/>
                    </a:lnTo>
                    <a:lnTo>
                      <a:pt x="131" y="686"/>
                    </a:lnTo>
                    <a:lnTo>
                      <a:pt x="131" y="698"/>
                    </a:lnTo>
                    <a:lnTo>
                      <a:pt x="147" y="697"/>
                    </a:lnTo>
                    <a:lnTo>
                      <a:pt x="171" y="696"/>
                    </a:lnTo>
                    <a:lnTo>
                      <a:pt x="203" y="692"/>
                    </a:lnTo>
                    <a:lnTo>
                      <a:pt x="241" y="688"/>
                    </a:lnTo>
                    <a:lnTo>
                      <a:pt x="283" y="682"/>
                    </a:lnTo>
                    <a:lnTo>
                      <a:pt x="328" y="676"/>
                    </a:lnTo>
                    <a:lnTo>
                      <a:pt x="376" y="670"/>
                    </a:lnTo>
                    <a:lnTo>
                      <a:pt x="424" y="663"/>
                    </a:lnTo>
                    <a:lnTo>
                      <a:pt x="472" y="656"/>
                    </a:lnTo>
                    <a:lnTo>
                      <a:pt x="518" y="650"/>
                    </a:lnTo>
                    <a:lnTo>
                      <a:pt x="561" y="643"/>
                    </a:lnTo>
                    <a:lnTo>
                      <a:pt x="600" y="638"/>
                    </a:lnTo>
                    <a:lnTo>
                      <a:pt x="632" y="633"/>
                    </a:lnTo>
                    <a:lnTo>
                      <a:pt x="659" y="630"/>
                    </a:lnTo>
                    <a:lnTo>
                      <a:pt x="677" y="627"/>
                    </a:lnTo>
                    <a:lnTo>
                      <a:pt x="685" y="626"/>
                    </a:lnTo>
                    <a:lnTo>
                      <a:pt x="692" y="627"/>
                    </a:lnTo>
                    <a:lnTo>
                      <a:pt x="696" y="631"/>
                    </a:lnTo>
                    <a:lnTo>
                      <a:pt x="700" y="635"/>
                    </a:lnTo>
                    <a:lnTo>
                      <a:pt x="701" y="641"/>
                    </a:lnTo>
                    <a:lnTo>
                      <a:pt x="700" y="647"/>
                    </a:lnTo>
                    <a:lnTo>
                      <a:pt x="696" y="653"/>
                    </a:lnTo>
                    <a:lnTo>
                      <a:pt x="692" y="656"/>
                    </a:lnTo>
                    <a:lnTo>
                      <a:pt x="686" y="657"/>
                    </a:lnTo>
                    <a:lnTo>
                      <a:pt x="651" y="662"/>
                    </a:lnTo>
                    <a:lnTo>
                      <a:pt x="612" y="667"/>
                    </a:lnTo>
                    <a:lnTo>
                      <a:pt x="573" y="673"/>
                    </a:lnTo>
                    <a:lnTo>
                      <a:pt x="532" y="679"/>
                    </a:lnTo>
                    <a:lnTo>
                      <a:pt x="490" y="684"/>
                    </a:lnTo>
                    <a:lnTo>
                      <a:pt x="448" y="690"/>
                    </a:lnTo>
                    <a:lnTo>
                      <a:pt x="407" y="696"/>
                    </a:lnTo>
                    <a:lnTo>
                      <a:pt x="366" y="702"/>
                    </a:lnTo>
                    <a:lnTo>
                      <a:pt x="326" y="707"/>
                    </a:lnTo>
                    <a:lnTo>
                      <a:pt x="288" y="713"/>
                    </a:lnTo>
                    <a:lnTo>
                      <a:pt x="251" y="718"/>
                    </a:lnTo>
                    <a:lnTo>
                      <a:pt x="217" y="722"/>
                    </a:lnTo>
                    <a:lnTo>
                      <a:pt x="186" y="726"/>
                    </a:lnTo>
                    <a:lnTo>
                      <a:pt x="158" y="728"/>
                    </a:lnTo>
                    <a:lnTo>
                      <a:pt x="134" y="729"/>
                    </a:lnTo>
                    <a:lnTo>
                      <a:pt x="113" y="730"/>
                    </a:lnTo>
                    <a:lnTo>
                      <a:pt x="108" y="729"/>
                    </a:lnTo>
                    <a:lnTo>
                      <a:pt x="105" y="726"/>
                    </a:lnTo>
                    <a:lnTo>
                      <a:pt x="104" y="722"/>
                    </a:lnTo>
                    <a:lnTo>
                      <a:pt x="104" y="718"/>
                    </a:lnTo>
                    <a:lnTo>
                      <a:pt x="104" y="609"/>
                    </a:lnTo>
                    <a:lnTo>
                      <a:pt x="96" y="495"/>
                    </a:lnTo>
                    <a:lnTo>
                      <a:pt x="82" y="383"/>
                    </a:lnTo>
                    <a:lnTo>
                      <a:pt x="65" y="277"/>
                    </a:lnTo>
                    <a:lnTo>
                      <a:pt x="46" y="182"/>
                    </a:lnTo>
                    <a:lnTo>
                      <a:pt x="27" y="105"/>
                    </a:lnTo>
                    <a:lnTo>
                      <a:pt x="11" y="47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04520" y="359410"/>
                <a:ext cx="389890" cy="422910"/>
              </a:xfrm>
              <a:custGeom>
                <a:avLst/>
                <a:gdLst>
                  <a:gd name="T0" fmla="*/ 35 w 614"/>
                  <a:gd name="T1" fmla="*/ 41 h 666"/>
                  <a:gd name="T2" fmla="*/ 89 w 614"/>
                  <a:gd name="T3" fmla="*/ 35 h 666"/>
                  <a:gd name="T4" fmla="*/ 153 w 614"/>
                  <a:gd name="T5" fmla="*/ 30 h 666"/>
                  <a:gd name="T6" fmla="*/ 224 w 614"/>
                  <a:gd name="T7" fmla="*/ 23 h 666"/>
                  <a:gd name="T8" fmla="*/ 295 w 614"/>
                  <a:gd name="T9" fmla="*/ 16 h 666"/>
                  <a:gd name="T10" fmla="*/ 361 w 614"/>
                  <a:gd name="T11" fmla="*/ 9 h 666"/>
                  <a:gd name="T12" fmla="*/ 418 w 614"/>
                  <a:gd name="T13" fmla="*/ 5 h 666"/>
                  <a:gd name="T14" fmla="*/ 460 w 614"/>
                  <a:gd name="T15" fmla="*/ 1 h 666"/>
                  <a:gd name="T16" fmla="*/ 479 w 614"/>
                  <a:gd name="T17" fmla="*/ 0 h 666"/>
                  <a:gd name="T18" fmla="*/ 488 w 614"/>
                  <a:gd name="T19" fmla="*/ 7 h 666"/>
                  <a:gd name="T20" fmla="*/ 490 w 614"/>
                  <a:gd name="T21" fmla="*/ 13 h 666"/>
                  <a:gd name="T22" fmla="*/ 490 w 614"/>
                  <a:gd name="T23" fmla="*/ 14 h 666"/>
                  <a:gd name="T24" fmla="*/ 510 w 614"/>
                  <a:gd name="T25" fmla="*/ 68 h 666"/>
                  <a:gd name="T26" fmla="*/ 552 w 614"/>
                  <a:gd name="T27" fmla="*/ 237 h 666"/>
                  <a:gd name="T28" fmla="*/ 590 w 614"/>
                  <a:gd name="T29" fmla="*/ 436 h 666"/>
                  <a:gd name="T30" fmla="*/ 612 w 614"/>
                  <a:gd name="T31" fmla="*/ 604 h 666"/>
                  <a:gd name="T32" fmla="*/ 613 w 614"/>
                  <a:gd name="T33" fmla="*/ 661 h 666"/>
                  <a:gd name="T34" fmla="*/ 607 w 614"/>
                  <a:gd name="T35" fmla="*/ 666 h 666"/>
                  <a:gd name="T36" fmla="*/ 599 w 614"/>
                  <a:gd name="T37" fmla="*/ 665 h 666"/>
                  <a:gd name="T38" fmla="*/ 595 w 614"/>
                  <a:gd name="T39" fmla="*/ 661 h 666"/>
                  <a:gd name="T40" fmla="*/ 589 w 614"/>
                  <a:gd name="T41" fmla="*/ 573 h 666"/>
                  <a:gd name="T42" fmla="*/ 561 w 614"/>
                  <a:gd name="T43" fmla="*/ 386 h 666"/>
                  <a:gd name="T44" fmla="*/ 521 w 614"/>
                  <a:gd name="T45" fmla="*/ 203 h 666"/>
                  <a:gd name="T46" fmla="*/ 482 w 614"/>
                  <a:gd name="T47" fmla="*/ 64 h 666"/>
                  <a:gd name="T48" fmla="*/ 458 w 614"/>
                  <a:gd name="T49" fmla="*/ 24 h 666"/>
                  <a:gd name="T50" fmla="*/ 424 w 614"/>
                  <a:gd name="T51" fmla="*/ 27 h 666"/>
                  <a:gd name="T52" fmla="*/ 373 w 614"/>
                  <a:gd name="T53" fmla="*/ 32 h 666"/>
                  <a:gd name="T54" fmla="*/ 310 w 614"/>
                  <a:gd name="T55" fmla="*/ 38 h 666"/>
                  <a:gd name="T56" fmla="*/ 241 w 614"/>
                  <a:gd name="T57" fmla="*/ 44 h 666"/>
                  <a:gd name="T58" fmla="*/ 171 w 614"/>
                  <a:gd name="T59" fmla="*/ 51 h 666"/>
                  <a:gd name="T60" fmla="*/ 105 w 614"/>
                  <a:gd name="T61" fmla="*/ 58 h 666"/>
                  <a:gd name="T62" fmla="*/ 48 w 614"/>
                  <a:gd name="T63" fmla="*/ 64 h 666"/>
                  <a:gd name="T64" fmla="*/ 17 w 614"/>
                  <a:gd name="T65" fmla="*/ 66 h 666"/>
                  <a:gd name="T66" fmla="*/ 3 w 614"/>
                  <a:gd name="T67" fmla="*/ 64 h 666"/>
                  <a:gd name="T68" fmla="*/ 1 w 614"/>
                  <a:gd name="T69" fmla="*/ 52 h 666"/>
                  <a:gd name="T70" fmla="*/ 9 w 614"/>
                  <a:gd name="T71" fmla="*/ 44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4" h="666">
                    <a:moveTo>
                      <a:pt x="15" y="43"/>
                    </a:moveTo>
                    <a:lnTo>
                      <a:pt x="35" y="41"/>
                    </a:lnTo>
                    <a:lnTo>
                      <a:pt x="60" y="39"/>
                    </a:lnTo>
                    <a:lnTo>
                      <a:pt x="89" y="35"/>
                    </a:lnTo>
                    <a:lnTo>
                      <a:pt x="120" y="33"/>
                    </a:lnTo>
                    <a:lnTo>
                      <a:pt x="153" y="30"/>
                    </a:lnTo>
                    <a:lnTo>
                      <a:pt x="188" y="26"/>
                    </a:lnTo>
                    <a:lnTo>
                      <a:pt x="224" y="23"/>
                    </a:lnTo>
                    <a:lnTo>
                      <a:pt x="259" y="19"/>
                    </a:lnTo>
                    <a:lnTo>
                      <a:pt x="295" y="16"/>
                    </a:lnTo>
                    <a:lnTo>
                      <a:pt x="329" y="13"/>
                    </a:lnTo>
                    <a:lnTo>
                      <a:pt x="361" y="9"/>
                    </a:lnTo>
                    <a:lnTo>
                      <a:pt x="391" y="7"/>
                    </a:lnTo>
                    <a:lnTo>
                      <a:pt x="418" y="5"/>
                    </a:lnTo>
                    <a:lnTo>
                      <a:pt x="441" y="2"/>
                    </a:lnTo>
                    <a:lnTo>
                      <a:pt x="460" y="1"/>
                    </a:lnTo>
                    <a:lnTo>
                      <a:pt x="472" y="0"/>
                    </a:lnTo>
                    <a:lnTo>
                      <a:pt x="479" y="0"/>
                    </a:lnTo>
                    <a:lnTo>
                      <a:pt x="484" y="2"/>
                    </a:lnTo>
                    <a:lnTo>
                      <a:pt x="488" y="7"/>
                    </a:lnTo>
                    <a:lnTo>
                      <a:pt x="490" y="13"/>
                    </a:lnTo>
                    <a:lnTo>
                      <a:pt x="490" y="13"/>
                    </a:lnTo>
                    <a:lnTo>
                      <a:pt x="490" y="13"/>
                    </a:lnTo>
                    <a:lnTo>
                      <a:pt x="490" y="14"/>
                    </a:lnTo>
                    <a:lnTo>
                      <a:pt x="490" y="14"/>
                    </a:lnTo>
                    <a:lnTo>
                      <a:pt x="510" y="68"/>
                    </a:lnTo>
                    <a:lnTo>
                      <a:pt x="530" y="145"/>
                    </a:lnTo>
                    <a:lnTo>
                      <a:pt x="552" y="237"/>
                    </a:lnTo>
                    <a:lnTo>
                      <a:pt x="572" y="337"/>
                    </a:lnTo>
                    <a:lnTo>
                      <a:pt x="590" y="436"/>
                    </a:lnTo>
                    <a:lnTo>
                      <a:pt x="604" y="527"/>
                    </a:lnTo>
                    <a:lnTo>
                      <a:pt x="612" y="604"/>
                    </a:lnTo>
                    <a:lnTo>
                      <a:pt x="614" y="657"/>
                    </a:lnTo>
                    <a:lnTo>
                      <a:pt x="613" y="661"/>
                    </a:lnTo>
                    <a:lnTo>
                      <a:pt x="611" y="664"/>
                    </a:lnTo>
                    <a:lnTo>
                      <a:pt x="607" y="666"/>
                    </a:lnTo>
                    <a:lnTo>
                      <a:pt x="603" y="666"/>
                    </a:lnTo>
                    <a:lnTo>
                      <a:pt x="599" y="665"/>
                    </a:lnTo>
                    <a:lnTo>
                      <a:pt x="596" y="663"/>
                    </a:lnTo>
                    <a:lnTo>
                      <a:pt x="595" y="661"/>
                    </a:lnTo>
                    <a:lnTo>
                      <a:pt x="593" y="656"/>
                    </a:lnTo>
                    <a:lnTo>
                      <a:pt x="589" y="573"/>
                    </a:lnTo>
                    <a:lnTo>
                      <a:pt x="577" y="481"/>
                    </a:lnTo>
                    <a:lnTo>
                      <a:pt x="561" y="386"/>
                    </a:lnTo>
                    <a:lnTo>
                      <a:pt x="542" y="291"/>
                    </a:lnTo>
                    <a:lnTo>
                      <a:pt x="521" y="203"/>
                    </a:lnTo>
                    <a:lnTo>
                      <a:pt x="501" y="125"/>
                    </a:lnTo>
                    <a:lnTo>
                      <a:pt x="482" y="64"/>
                    </a:lnTo>
                    <a:lnTo>
                      <a:pt x="469" y="23"/>
                    </a:lnTo>
                    <a:lnTo>
                      <a:pt x="458" y="24"/>
                    </a:lnTo>
                    <a:lnTo>
                      <a:pt x="444" y="25"/>
                    </a:lnTo>
                    <a:lnTo>
                      <a:pt x="424" y="27"/>
                    </a:lnTo>
                    <a:lnTo>
                      <a:pt x="400" y="30"/>
                    </a:lnTo>
                    <a:lnTo>
                      <a:pt x="373" y="32"/>
                    </a:lnTo>
                    <a:lnTo>
                      <a:pt x="342" y="35"/>
                    </a:lnTo>
                    <a:lnTo>
                      <a:pt x="310" y="38"/>
                    </a:lnTo>
                    <a:lnTo>
                      <a:pt x="275" y="41"/>
                    </a:lnTo>
                    <a:lnTo>
                      <a:pt x="241" y="44"/>
                    </a:lnTo>
                    <a:lnTo>
                      <a:pt x="206" y="48"/>
                    </a:lnTo>
                    <a:lnTo>
                      <a:pt x="171" y="51"/>
                    </a:lnTo>
                    <a:lnTo>
                      <a:pt x="137" y="55"/>
                    </a:lnTo>
                    <a:lnTo>
                      <a:pt x="105" y="58"/>
                    </a:lnTo>
                    <a:lnTo>
                      <a:pt x="74" y="62"/>
                    </a:lnTo>
                    <a:lnTo>
                      <a:pt x="48" y="64"/>
                    </a:lnTo>
                    <a:lnTo>
                      <a:pt x="24" y="66"/>
                    </a:lnTo>
                    <a:lnTo>
                      <a:pt x="17" y="66"/>
                    </a:lnTo>
                    <a:lnTo>
                      <a:pt x="9" y="66"/>
                    </a:lnTo>
                    <a:lnTo>
                      <a:pt x="3" y="64"/>
                    </a:lnTo>
                    <a:lnTo>
                      <a:pt x="0" y="59"/>
                    </a:lnTo>
                    <a:lnTo>
                      <a:pt x="1" y="52"/>
                    </a:lnTo>
                    <a:lnTo>
                      <a:pt x="4" y="48"/>
                    </a:lnTo>
                    <a:lnTo>
                      <a:pt x="9" y="44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1" name="テキスト ボックス 2"/>
          <p:cNvSpPr txBox="1">
            <a:spLocks noChangeArrowheads="1"/>
          </p:cNvSpPr>
          <p:nvPr/>
        </p:nvSpPr>
        <p:spPr bwMode="auto">
          <a:xfrm>
            <a:off x="5420810" y="5570403"/>
            <a:ext cx="387155" cy="4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米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7" name="角丸四角形 136"/>
          <p:cNvSpPr/>
          <p:nvPr/>
        </p:nvSpPr>
        <p:spPr>
          <a:xfrm>
            <a:off x="1259301" y="1833065"/>
            <a:ext cx="5317588" cy="3026825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23403" y="-2275"/>
            <a:ext cx="3084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カレー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CO</a:t>
            </a:r>
            <a:r>
              <a:rPr lang="en-US" altLang="ja-JP" sz="2000" dirty="0" smtClean="0"/>
              <a:t>2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関係</a:t>
            </a:r>
            <a:endParaRPr lang="en-US" altLang="ja-JP" sz="2800" dirty="0"/>
          </a:p>
        </p:txBody>
      </p:sp>
      <p:sp>
        <p:nvSpPr>
          <p:cNvPr id="131" name="角丸四角形 130"/>
          <p:cNvSpPr/>
          <p:nvPr/>
        </p:nvSpPr>
        <p:spPr>
          <a:xfrm>
            <a:off x="1905089" y="1102659"/>
            <a:ext cx="3909870" cy="64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カレーライスに必要な素材・燃料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（　</a:t>
            </a:r>
            <a:r>
              <a:rPr lang="ja-JP" altLang="en-US" sz="2000" b="1" dirty="0" smtClean="0"/>
              <a:t>Ａ</a:t>
            </a:r>
            <a:r>
              <a:rPr lang="ja-JP" altLang="en-US" b="1" dirty="0" smtClean="0"/>
              <a:t>さんの家で例　）</a:t>
            </a:r>
            <a:endParaRPr lang="en-US" altLang="ja-JP" b="1" dirty="0" smtClean="0"/>
          </a:p>
        </p:txBody>
      </p:sp>
      <p:grpSp>
        <p:nvGrpSpPr>
          <p:cNvPr id="133" name="グループ化 132"/>
          <p:cNvGrpSpPr/>
          <p:nvPr/>
        </p:nvGrpSpPr>
        <p:grpSpPr>
          <a:xfrm>
            <a:off x="7395710" y="1262426"/>
            <a:ext cx="1506450" cy="5424902"/>
            <a:chOff x="7495149" y="2309316"/>
            <a:chExt cx="1456795" cy="4300584"/>
          </a:xfrm>
        </p:grpSpPr>
        <p:grpSp>
          <p:nvGrpSpPr>
            <p:cNvPr id="136" name="グループ化 135"/>
            <p:cNvGrpSpPr/>
            <p:nvPr/>
          </p:nvGrpSpPr>
          <p:grpSpPr>
            <a:xfrm>
              <a:off x="7495149" y="2309316"/>
              <a:ext cx="1456795" cy="4300584"/>
              <a:chOff x="7495149" y="2309316"/>
              <a:chExt cx="1456795" cy="4300584"/>
            </a:xfrm>
          </p:grpSpPr>
          <p:sp>
            <p:nvSpPr>
              <p:cNvPr id="139" name="テキスト ボックス 138"/>
              <p:cNvSpPr txBox="1"/>
              <p:nvPr/>
            </p:nvSpPr>
            <p:spPr>
              <a:xfrm flipH="1">
                <a:off x="7593269" y="2309316"/>
                <a:ext cx="1250054" cy="4300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dirty="0" smtClean="0"/>
                  <a:t>これらの食材の中で、作るとき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　を出すものは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どれでしょう？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を</a:t>
                </a:r>
                <a:r>
                  <a:rPr kumimoji="1" lang="ja-JP" altLang="en-US" dirty="0" smtClean="0"/>
                  <a:t>出すと思うものを</a:t>
                </a:r>
                <a:r>
                  <a:rPr lang="ja-JP" altLang="en-US" dirty="0"/>
                  <a:t>　</a:t>
                </a:r>
                <a:r>
                  <a:rPr kumimoji="1" lang="ja-JP" altLang="en-US" dirty="0" smtClean="0"/>
                  <a:t>　　黒くぬりましょう。</a:t>
                </a:r>
                <a:endParaRPr kumimoji="1" lang="ja-JP" altLang="en-US" dirty="0"/>
              </a:p>
            </p:txBody>
          </p:sp>
          <p:sp>
            <p:nvSpPr>
              <p:cNvPr id="140" name="正方形/長方形 139"/>
              <p:cNvSpPr/>
              <p:nvPr/>
            </p:nvSpPr>
            <p:spPr>
              <a:xfrm>
                <a:off x="8402242" y="4693820"/>
                <a:ext cx="54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CO</a:t>
                </a:r>
                <a:r>
                  <a:rPr lang="en-US" altLang="ja-JP" sz="1400" dirty="0"/>
                  <a:t>2</a:t>
                </a:r>
                <a:endParaRPr lang="ja-JP" altLang="en-US" sz="1400" dirty="0"/>
              </a:p>
            </p:txBody>
          </p:sp>
          <p:sp>
            <p:nvSpPr>
              <p:cNvPr id="141" name="正方形/長方形 140"/>
              <p:cNvSpPr/>
              <p:nvPr/>
            </p:nvSpPr>
            <p:spPr>
              <a:xfrm>
                <a:off x="7495149" y="2309316"/>
                <a:ext cx="54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CO</a:t>
                </a:r>
                <a:r>
                  <a:rPr lang="en-US" altLang="ja-JP" sz="1400" dirty="0"/>
                  <a:t>2</a:t>
                </a:r>
                <a:endParaRPr lang="ja-JP" altLang="en-US" sz="1400" dirty="0"/>
              </a:p>
            </p:txBody>
          </p:sp>
        </p:grpSp>
        <p:sp>
          <p:nvSpPr>
            <p:cNvPr id="138" name="正方形/長方形 137"/>
            <p:cNvSpPr/>
            <p:nvPr/>
          </p:nvSpPr>
          <p:spPr>
            <a:xfrm>
              <a:off x="7665345" y="4215965"/>
              <a:ext cx="280655" cy="247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9" name="正方形/長方形 148"/>
          <p:cNvSpPr/>
          <p:nvPr/>
        </p:nvSpPr>
        <p:spPr>
          <a:xfrm>
            <a:off x="6042593" y="2199269"/>
            <a:ext cx="290221" cy="31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5920237" y="3551076"/>
            <a:ext cx="290221" cy="31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/>
          <p:cNvSpPr/>
          <p:nvPr/>
        </p:nvSpPr>
        <p:spPr>
          <a:xfrm>
            <a:off x="3880040" y="2001983"/>
            <a:ext cx="290221" cy="31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正方形/長方形 156"/>
          <p:cNvSpPr/>
          <p:nvPr/>
        </p:nvSpPr>
        <p:spPr>
          <a:xfrm>
            <a:off x="3883016" y="3511428"/>
            <a:ext cx="290221" cy="31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2471848" y="5113757"/>
            <a:ext cx="290221" cy="312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正方形/長方形 158"/>
          <p:cNvSpPr/>
          <p:nvPr/>
        </p:nvSpPr>
        <p:spPr>
          <a:xfrm>
            <a:off x="5784611" y="5038121"/>
            <a:ext cx="290221" cy="312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正方形/長方形 162"/>
          <p:cNvSpPr/>
          <p:nvPr/>
        </p:nvSpPr>
        <p:spPr>
          <a:xfrm>
            <a:off x="4411044" y="5030850"/>
            <a:ext cx="290221" cy="312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>
            <a:off x="164630" y="54626"/>
            <a:ext cx="1740459" cy="32502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３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0" name="動作設定ボタン: 情報 69">
            <a:hlinkClick r:id="rId9" action="ppaction://hlinksldjump" highlightClick="1"/>
          </p:cNvPr>
          <p:cNvSpPr/>
          <p:nvPr/>
        </p:nvSpPr>
        <p:spPr>
          <a:xfrm>
            <a:off x="8644316" y="6398897"/>
            <a:ext cx="499684" cy="459103"/>
          </a:xfrm>
          <a:prstGeom prst="actionButtonInform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矢印 70"/>
          <p:cNvSpPr/>
          <p:nvPr/>
        </p:nvSpPr>
        <p:spPr>
          <a:xfrm>
            <a:off x="8128000" y="6422402"/>
            <a:ext cx="516316" cy="3762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答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3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694" y="382486"/>
            <a:ext cx="9144000" cy="63635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③　</a:t>
            </a:r>
            <a:r>
              <a:rPr kumimoji="1" lang="ja-JP" altLang="en-US" dirty="0" smtClean="0">
                <a:latin typeface="+mn-ea"/>
                <a:ea typeface="+mn-ea"/>
              </a:rPr>
              <a:t>片づける</a:t>
            </a:r>
            <a:r>
              <a:rPr lang="ja-JP" altLang="en-US" sz="2700" dirty="0">
                <a:latin typeface="+mn-ea"/>
                <a:ea typeface="+mn-ea"/>
              </a:rPr>
              <a:t>・・・</a:t>
            </a:r>
            <a:r>
              <a:rPr lang="ja-JP" altLang="en-US" sz="3100" dirty="0">
                <a:latin typeface="+mn-ea"/>
                <a:ea typeface="+mn-ea"/>
              </a:rPr>
              <a:t>食器を洗う、　</a:t>
            </a:r>
            <a:r>
              <a:rPr lang="ja-JP" altLang="en-US" sz="3100" dirty="0" smtClean="0">
                <a:latin typeface="+mn-ea"/>
                <a:ea typeface="+mn-ea"/>
              </a:rPr>
              <a:t>（</a:t>
            </a:r>
            <a:r>
              <a:rPr lang="ja-JP" altLang="en-US" sz="3100" dirty="0">
                <a:latin typeface="+mn-ea"/>
                <a:ea typeface="+mn-ea"/>
              </a:rPr>
              <a:t>野菜くず、紙皿など</a:t>
            </a:r>
            <a:r>
              <a:rPr lang="ja-JP" altLang="en-US" sz="3100" dirty="0" smtClean="0">
                <a:latin typeface="+mn-ea"/>
                <a:ea typeface="+mn-ea"/>
              </a:rPr>
              <a:t>）</a:t>
            </a:r>
            <a:endParaRPr kumimoji="1" lang="ja-JP" altLang="en-US" sz="3100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3339872" y="1619367"/>
            <a:ext cx="5725573" cy="2958980"/>
            <a:chOff x="3203274" y="1507975"/>
            <a:chExt cx="4999431" cy="2958980"/>
          </a:xfrm>
        </p:grpSpPr>
        <p:sp>
          <p:nvSpPr>
            <p:cNvPr id="27" name="角丸四角形 26"/>
            <p:cNvSpPr/>
            <p:nvPr/>
          </p:nvSpPr>
          <p:spPr>
            <a:xfrm>
              <a:off x="3203274" y="1538231"/>
              <a:ext cx="4999431" cy="29287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　　　　　　　　　　　手で洗う</a:t>
              </a:r>
              <a:r>
                <a:rPr lang="ja-JP" altLang="en-US" dirty="0"/>
                <a:t>　</a:t>
              </a:r>
              <a:r>
                <a:rPr lang="ja-JP" altLang="en-US" dirty="0" smtClean="0"/>
                <a:t>（温水を使う）</a:t>
              </a:r>
              <a:endParaRPr lang="en-US" altLang="ja-JP" dirty="0" smtClean="0"/>
            </a:p>
            <a:p>
              <a:pPr algn="ctr"/>
              <a:endParaRPr lang="en-US" altLang="ja-JP" dirty="0" smtClean="0"/>
            </a:p>
            <a:p>
              <a:pPr algn="ctr"/>
              <a:r>
                <a:rPr kumimoji="1" lang="ja-JP" altLang="en-US" dirty="0" smtClean="0"/>
                <a:t>　　　　　　　　　　　　　　</a:t>
              </a:r>
              <a:r>
                <a:rPr kumimoji="1" lang="ja-JP" altLang="en-US" sz="1600" dirty="0" smtClean="0"/>
                <a:t>あるいは</a:t>
              </a:r>
              <a:r>
                <a:rPr kumimoji="1" lang="ja-JP" altLang="en-US" dirty="0" smtClean="0"/>
                <a:t>食器洗浄機を使う</a:t>
              </a:r>
              <a:endParaRPr lang="en-US" altLang="ja-JP" dirty="0"/>
            </a:p>
            <a:p>
              <a:pPr algn="ctr"/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　　　　　　　　　　　　　</a:t>
              </a:r>
              <a:r>
                <a:rPr lang="ja-JP" altLang="en-US" sz="1600" dirty="0" smtClean="0"/>
                <a:t>さら</a:t>
              </a:r>
              <a:r>
                <a:rPr lang="ja-JP" altLang="en-US" sz="1600" dirty="0"/>
                <a:t>に</a:t>
              </a:r>
              <a:r>
                <a:rPr lang="ja-JP" altLang="en-US" dirty="0" smtClean="0"/>
                <a:t>食器乾燥機を使うこともある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973326" y="1507975"/>
              <a:ext cx="110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洗い方</a:t>
              </a:r>
              <a:endParaRPr lang="en-US" altLang="ja-JP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448488" y="5535838"/>
            <a:ext cx="8480359" cy="1225551"/>
            <a:chOff x="448488" y="5535838"/>
            <a:chExt cx="8480359" cy="1225551"/>
          </a:xfrm>
        </p:grpSpPr>
        <p:sp>
          <p:nvSpPr>
            <p:cNvPr id="25" name="正方形/長方形 24"/>
            <p:cNvSpPr/>
            <p:nvPr/>
          </p:nvSpPr>
          <p:spPr>
            <a:xfrm>
              <a:off x="5780012" y="6253180"/>
              <a:ext cx="9659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捨てる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448488" y="5535838"/>
              <a:ext cx="8480359" cy="1225551"/>
              <a:chOff x="448488" y="5535838"/>
              <a:chExt cx="8480359" cy="1225551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4431652" y="5753648"/>
                <a:ext cx="1119298" cy="834127"/>
                <a:chOff x="2163561" y="4647216"/>
                <a:chExt cx="1119298" cy="834127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3561" y="4647216"/>
                  <a:ext cx="1119298" cy="834127"/>
                </a:xfrm>
                <a:prstGeom prst="rect">
                  <a:avLst/>
                </a:prstGeom>
              </p:spPr>
            </p:pic>
            <p:sp>
              <p:nvSpPr>
                <p:cNvPr id="21" name="雲 20"/>
                <p:cNvSpPr/>
                <p:nvPr/>
              </p:nvSpPr>
              <p:spPr>
                <a:xfrm>
                  <a:off x="2415106" y="4846870"/>
                  <a:ext cx="553830" cy="333548"/>
                </a:xfrm>
                <a:prstGeom prst="cloud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0" name="正方形/長方形 29"/>
              <p:cNvSpPr/>
              <p:nvPr/>
            </p:nvSpPr>
            <p:spPr>
              <a:xfrm>
                <a:off x="3539377" y="6031549"/>
                <a:ext cx="8601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生ごみ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745956" y="5535838"/>
                <a:ext cx="882254" cy="1225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右矢印 3"/>
              <p:cNvSpPr/>
              <p:nvPr/>
            </p:nvSpPr>
            <p:spPr>
              <a:xfrm>
                <a:off x="2465808" y="6074726"/>
                <a:ext cx="866428" cy="33354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929802" y="6031549"/>
                <a:ext cx="14797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食材の調理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5622462" y="5981840"/>
                <a:ext cx="866428" cy="333548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角丸四角形 4"/>
              <p:cNvSpPr/>
              <p:nvPr/>
            </p:nvSpPr>
            <p:spPr>
              <a:xfrm>
                <a:off x="448488" y="5698285"/>
                <a:ext cx="8480359" cy="924227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564739" y="1627283"/>
            <a:ext cx="2713804" cy="3000238"/>
            <a:chOff x="521912" y="1457398"/>
            <a:chExt cx="2713804" cy="3000238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521912" y="1457398"/>
              <a:ext cx="2713804" cy="3000238"/>
              <a:chOff x="521912" y="1457398"/>
              <a:chExt cx="2713804" cy="3000238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1004364" y="1495288"/>
                <a:ext cx="17184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必要</a:t>
                </a:r>
                <a:r>
                  <a:rPr lang="ja-JP" altLang="en-US" sz="2400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なもの</a:t>
                </a:r>
                <a:endParaRPr lang="ja-JP" altLang="en-US" sz="2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" b="36095"/>
              <a:stretch/>
            </p:blipFill>
            <p:spPr bwMode="auto">
              <a:xfrm>
                <a:off x="1136224" y="2354380"/>
                <a:ext cx="903253" cy="684001"/>
              </a:xfrm>
              <a:prstGeom prst="rect">
                <a:avLst/>
              </a:prstGeom>
              <a:blipFill dpi="0" rotWithShape="1">
                <a:blip r:embed="rId7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7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69" t="72273" r="-1636" b="-1564"/>
              <a:stretch/>
            </p:blipFill>
            <p:spPr bwMode="auto">
              <a:xfrm>
                <a:off x="854354" y="3167127"/>
                <a:ext cx="668715" cy="313503"/>
              </a:xfrm>
              <a:prstGeom prst="rect">
                <a:avLst/>
              </a:prstGeom>
              <a:blipFill dpi="0" rotWithShape="1">
                <a:blip r:embed="rId7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正方形/長方形 28"/>
              <p:cNvSpPr/>
              <p:nvPr/>
            </p:nvSpPr>
            <p:spPr>
              <a:xfrm>
                <a:off x="577733" y="3767185"/>
                <a:ext cx="1461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洗剤を使う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6" name="角丸四角形 5"/>
              <p:cNvSpPr/>
              <p:nvPr/>
            </p:nvSpPr>
            <p:spPr>
              <a:xfrm>
                <a:off x="521912" y="1457398"/>
                <a:ext cx="2713804" cy="3000238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正方形/長方形 71"/>
            <p:cNvSpPr/>
            <p:nvPr/>
          </p:nvSpPr>
          <p:spPr>
            <a:xfrm>
              <a:off x="1953180" y="2928972"/>
              <a:ext cx="907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水道水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2772603" y="4521827"/>
            <a:ext cx="2936018" cy="928411"/>
            <a:chOff x="3731053" y="4524467"/>
            <a:chExt cx="2936018" cy="928411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731053" y="4524467"/>
              <a:ext cx="2424835" cy="928411"/>
              <a:chOff x="3731053" y="4524467"/>
              <a:chExt cx="2424835" cy="928411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3731053" y="4524467"/>
                <a:ext cx="1260248" cy="35903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tIns="0" bIns="0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083">
                  <a:defRPr/>
                </a:pPr>
                <a:r>
                  <a:rPr lang="ja-JP" altLang="en-US" sz="1800" kern="0" dirty="0">
                    <a:solidFill>
                      <a:sysClr val="windowText" lastClr="000000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排水する</a:t>
                </a:r>
              </a:p>
            </p:txBody>
          </p:sp>
          <p:sp>
            <p:nvSpPr>
              <p:cNvPr id="45" name="曲折矢印 44"/>
              <p:cNvSpPr/>
              <p:nvPr/>
            </p:nvSpPr>
            <p:spPr>
              <a:xfrm rot="10800000" flipH="1">
                <a:off x="4511474" y="4873192"/>
                <a:ext cx="531977" cy="431429"/>
              </a:xfrm>
              <a:prstGeom prst="bentArrow">
                <a:avLst>
                  <a:gd name="adj1" fmla="val 25000"/>
                  <a:gd name="adj2" fmla="val 25000"/>
                  <a:gd name="adj3" fmla="val 15909"/>
                  <a:gd name="adj4" fmla="val 43750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4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662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5082319" y="4923014"/>
                <a:ext cx="1073569" cy="529864"/>
                <a:chOff x="5832410" y="5438468"/>
                <a:chExt cx="1379453" cy="581204"/>
              </a:xfrm>
            </p:grpSpPr>
            <p:sp>
              <p:nvSpPr>
                <p:cNvPr id="47" name="ドーナツ 46"/>
                <p:cNvSpPr/>
                <p:nvPr/>
              </p:nvSpPr>
              <p:spPr>
                <a:xfrm>
                  <a:off x="6801829" y="5438468"/>
                  <a:ext cx="410034" cy="509555"/>
                </a:xfrm>
                <a:prstGeom prst="donu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ドーナツ 47"/>
                <p:cNvSpPr/>
                <p:nvPr/>
              </p:nvSpPr>
              <p:spPr>
                <a:xfrm>
                  <a:off x="6746136" y="5462803"/>
                  <a:ext cx="446704" cy="527051"/>
                </a:xfrm>
                <a:prstGeom prst="donu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フローチャート: 直接アクセス記憶 48"/>
                <p:cNvSpPr/>
                <p:nvPr/>
              </p:nvSpPr>
              <p:spPr>
                <a:xfrm rot="10619118">
                  <a:off x="5869001" y="5550766"/>
                  <a:ext cx="1258944" cy="364403"/>
                </a:xfrm>
                <a:prstGeom prst="flowChartMagneticDrum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ドーナツ 49"/>
                <p:cNvSpPr/>
                <p:nvPr/>
              </p:nvSpPr>
              <p:spPr>
                <a:xfrm>
                  <a:off x="5832410" y="5492621"/>
                  <a:ext cx="474582" cy="527051"/>
                </a:xfrm>
                <a:prstGeom prst="donu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3" name="正方形/長方形 72"/>
            <p:cNvSpPr/>
            <p:nvPr/>
          </p:nvSpPr>
          <p:spPr>
            <a:xfrm>
              <a:off x="5759364" y="4603726"/>
              <a:ext cx="907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下水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952043" y="2150071"/>
            <a:ext cx="2579743" cy="1839975"/>
            <a:chOff x="3745253" y="2020104"/>
            <a:chExt cx="2558844" cy="1839975"/>
          </a:xfrm>
        </p:grpSpPr>
        <p:sp>
          <p:nvSpPr>
            <p:cNvPr id="26" name="円/楕円 25"/>
            <p:cNvSpPr/>
            <p:nvPr/>
          </p:nvSpPr>
          <p:spPr>
            <a:xfrm>
              <a:off x="3745253" y="2020104"/>
              <a:ext cx="2558844" cy="18399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181971" y="2317280"/>
              <a:ext cx="1825639" cy="1102159"/>
              <a:chOff x="4616513" y="4457939"/>
              <a:chExt cx="2324923" cy="143147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4616513" y="4457939"/>
                <a:ext cx="1517199" cy="985845"/>
                <a:chOff x="465666" y="3029264"/>
                <a:chExt cx="1718733" cy="1110936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610621" y="3100534"/>
                  <a:ext cx="1468787" cy="952349"/>
                  <a:chOff x="562735" y="2748545"/>
                  <a:chExt cx="1225042" cy="878468"/>
                </a:xfrm>
              </p:grpSpPr>
              <p:pic>
                <p:nvPicPr>
                  <p:cNvPr id="23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      <p:cNvPicPr/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12487" r="-2889" b="14257"/>
                  <a:stretch/>
                </p:blipFill>
                <p:spPr bwMode="auto">
                  <a:xfrm flipH="1">
                    <a:off x="562735" y="2748545"/>
                    <a:ext cx="1225042" cy="878468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0" cap="rnd">
                    <a:noFill/>
                  </a:ln>
                  <a:effectLst>
                    <a:outerShdw blurRad="50000" algn="tl" rotWithShape="0">
                      <a:srgbClr val="000000">
                        <a:alpha val="41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800000"/>
                    </a:lightRig>
                  </a:scene3d>
                  <a:sp3d contourW="6350">
                    <a:bevelT w="50800" h="16510"/>
                    <a:contourClr>
                      <a:srgbClr val="C0C0C0"/>
                    </a:contourClr>
                  </a:sp3d>
                  <a:extLst/>
                </p:spPr>
              </p:pic>
              <p:sp>
                <p:nvSpPr>
                  <p:cNvPr id="22" name="雲 21"/>
                  <p:cNvSpPr/>
                  <p:nvPr/>
                </p:nvSpPr>
                <p:spPr>
                  <a:xfrm>
                    <a:off x="1058147" y="3142818"/>
                    <a:ext cx="553830" cy="333548"/>
                  </a:xfrm>
                  <a:prstGeom prst="cloud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" name="フレーム 12"/>
                <p:cNvSpPr/>
                <p:nvPr/>
              </p:nvSpPr>
              <p:spPr>
                <a:xfrm>
                  <a:off x="465666" y="3029264"/>
                  <a:ext cx="1718733" cy="1110936"/>
                </a:xfrm>
                <a:prstGeom prst="frame">
                  <a:avLst>
                    <a:gd name="adj1" fmla="val 1554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グループ化 6"/>
              <p:cNvGrpSpPr/>
              <p:nvPr/>
            </p:nvGrpSpPr>
            <p:grpSpPr>
              <a:xfrm>
                <a:off x="5680512" y="4638051"/>
                <a:ext cx="871536" cy="417757"/>
                <a:chOff x="1124110" y="5649128"/>
                <a:chExt cx="1093788" cy="584200"/>
              </a:xfrm>
            </p:grpSpPr>
            <p:sp>
              <p:nvSpPr>
                <p:cNvPr id="9" name="Freeform 34"/>
                <p:cNvSpPr>
                  <a:spLocks/>
                </p:cNvSpPr>
                <p:nvPr/>
              </p:nvSpPr>
              <p:spPr bwMode="auto">
                <a:xfrm>
                  <a:off x="1633697" y="5649128"/>
                  <a:ext cx="57150" cy="65088"/>
                </a:xfrm>
                <a:custGeom>
                  <a:avLst/>
                  <a:gdLst>
                    <a:gd name="T0" fmla="*/ 36 w 36"/>
                    <a:gd name="T1" fmla="*/ 23 h 41"/>
                    <a:gd name="T2" fmla="*/ 36 w 36"/>
                    <a:gd name="T3" fmla="*/ 28 h 41"/>
                    <a:gd name="T4" fmla="*/ 36 w 36"/>
                    <a:gd name="T5" fmla="*/ 32 h 41"/>
                    <a:gd name="T6" fmla="*/ 34 w 36"/>
                    <a:gd name="T7" fmla="*/ 35 h 41"/>
                    <a:gd name="T8" fmla="*/ 31 w 36"/>
                    <a:gd name="T9" fmla="*/ 37 h 41"/>
                    <a:gd name="T10" fmla="*/ 29 w 36"/>
                    <a:gd name="T11" fmla="*/ 39 h 41"/>
                    <a:gd name="T12" fmla="*/ 27 w 36"/>
                    <a:gd name="T13" fmla="*/ 41 h 41"/>
                    <a:gd name="T14" fmla="*/ 22 w 36"/>
                    <a:gd name="T15" fmla="*/ 41 h 41"/>
                    <a:gd name="T16" fmla="*/ 20 w 36"/>
                    <a:gd name="T17" fmla="*/ 39 h 41"/>
                    <a:gd name="T18" fmla="*/ 18 w 36"/>
                    <a:gd name="T19" fmla="*/ 35 h 41"/>
                    <a:gd name="T20" fmla="*/ 18 w 36"/>
                    <a:gd name="T21" fmla="*/ 30 h 41"/>
                    <a:gd name="T22" fmla="*/ 15 w 36"/>
                    <a:gd name="T23" fmla="*/ 28 h 41"/>
                    <a:gd name="T24" fmla="*/ 15 w 36"/>
                    <a:gd name="T25" fmla="*/ 23 h 41"/>
                    <a:gd name="T26" fmla="*/ 15 w 36"/>
                    <a:gd name="T27" fmla="*/ 19 h 41"/>
                    <a:gd name="T28" fmla="*/ 13 w 36"/>
                    <a:gd name="T29" fmla="*/ 16 h 41"/>
                    <a:gd name="T30" fmla="*/ 11 w 36"/>
                    <a:gd name="T31" fmla="*/ 14 h 41"/>
                    <a:gd name="T32" fmla="*/ 6 w 36"/>
                    <a:gd name="T33" fmla="*/ 14 h 41"/>
                    <a:gd name="T34" fmla="*/ 2 w 36"/>
                    <a:gd name="T35" fmla="*/ 14 h 41"/>
                    <a:gd name="T36" fmla="*/ 0 w 36"/>
                    <a:gd name="T37" fmla="*/ 12 h 41"/>
                    <a:gd name="T38" fmla="*/ 0 w 36"/>
                    <a:gd name="T39" fmla="*/ 7 h 41"/>
                    <a:gd name="T40" fmla="*/ 0 w 36"/>
                    <a:gd name="T41" fmla="*/ 3 h 41"/>
                    <a:gd name="T42" fmla="*/ 2 w 36"/>
                    <a:gd name="T43" fmla="*/ 0 h 41"/>
                    <a:gd name="T44" fmla="*/ 6 w 36"/>
                    <a:gd name="T45" fmla="*/ 0 h 41"/>
                    <a:gd name="T46" fmla="*/ 11 w 36"/>
                    <a:gd name="T47" fmla="*/ 0 h 41"/>
                    <a:gd name="T48" fmla="*/ 15 w 36"/>
                    <a:gd name="T49" fmla="*/ 0 h 41"/>
                    <a:gd name="T50" fmla="*/ 20 w 36"/>
                    <a:gd name="T51" fmla="*/ 0 h 41"/>
                    <a:gd name="T52" fmla="*/ 25 w 36"/>
                    <a:gd name="T53" fmla="*/ 3 h 41"/>
                    <a:gd name="T54" fmla="*/ 27 w 36"/>
                    <a:gd name="T55" fmla="*/ 5 h 41"/>
                    <a:gd name="T56" fmla="*/ 29 w 36"/>
                    <a:gd name="T57" fmla="*/ 9 h 41"/>
                    <a:gd name="T58" fmla="*/ 31 w 36"/>
                    <a:gd name="T59" fmla="*/ 12 h 41"/>
                    <a:gd name="T60" fmla="*/ 34 w 36"/>
                    <a:gd name="T61" fmla="*/ 14 h 41"/>
                    <a:gd name="T62" fmla="*/ 34 w 36"/>
                    <a:gd name="T63" fmla="*/ 19 h 41"/>
                    <a:gd name="T64" fmla="*/ 36 w 36"/>
                    <a:gd name="T65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" h="41">
                      <a:moveTo>
                        <a:pt x="36" y="21"/>
                      </a:moveTo>
                      <a:lnTo>
                        <a:pt x="36" y="23"/>
                      </a:lnTo>
                      <a:lnTo>
                        <a:pt x="36" y="25"/>
                      </a:lnTo>
                      <a:lnTo>
                        <a:pt x="36" y="28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4" y="32"/>
                      </a:lnTo>
                      <a:lnTo>
                        <a:pt x="34" y="35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29" y="37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7" y="41"/>
                      </a:lnTo>
                      <a:lnTo>
                        <a:pt x="25" y="41"/>
                      </a:lnTo>
                      <a:lnTo>
                        <a:pt x="22" y="41"/>
                      </a:lnTo>
                      <a:lnTo>
                        <a:pt x="22" y="39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5" y="28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3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" name="Freeform 35"/>
                <p:cNvSpPr>
                  <a:spLocks/>
                </p:cNvSpPr>
                <p:nvPr/>
              </p:nvSpPr>
              <p:spPr bwMode="auto">
                <a:xfrm>
                  <a:off x="1124110" y="5693578"/>
                  <a:ext cx="104775" cy="76200"/>
                </a:xfrm>
                <a:custGeom>
                  <a:avLst/>
                  <a:gdLst>
                    <a:gd name="T0" fmla="*/ 63 w 66"/>
                    <a:gd name="T1" fmla="*/ 11 h 48"/>
                    <a:gd name="T2" fmla="*/ 63 w 66"/>
                    <a:gd name="T3" fmla="*/ 16 h 48"/>
                    <a:gd name="T4" fmla="*/ 66 w 66"/>
                    <a:gd name="T5" fmla="*/ 18 h 48"/>
                    <a:gd name="T6" fmla="*/ 66 w 66"/>
                    <a:gd name="T7" fmla="*/ 23 h 48"/>
                    <a:gd name="T8" fmla="*/ 66 w 66"/>
                    <a:gd name="T9" fmla="*/ 27 h 48"/>
                    <a:gd name="T10" fmla="*/ 66 w 66"/>
                    <a:gd name="T11" fmla="*/ 32 h 48"/>
                    <a:gd name="T12" fmla="*/ 63 w 66"/>
                    <a:gd name="T13" fmla="*/ 36 h 48"/>
                    <a:gd name="T14" fmla="*/ 63 w 66"/>
                    <a:gd name="T15" fmla="*/ 41 h 48"/>
                    <a:gd name="T16" fmla="*/ 59 w 66"/>
                    <a:gd name="T17" fmla="*/ 41 h 48"/>
                    <a:gd name="T18" fmla="*/ 56 w 66"/>
                    <a:gd name="T19" fmla="*/ 43 h 48"/>
                    <a:gd name="T20" fmla="*/ 52 w 66"/>
                    <a:gd name="T21" fmla="*/ 43 h 48"/>
                    <a:gd name="T22" fmla="*/ 50 w 66"/>
                    <a:gd name="T23" fmla="*/ 45 h 48"/>
                    <a:gd name="T24" fmla="*/ 45 w 66"/>
                    <a:gd name="T25" fmla="*/ 45 h 48"/>
                    <a:gd name="T26" fmla="*/ 41 w 66"/>
                    <a:gd name="T27" fmla="*/ 45 h 48"/>
                    <a:gd name="T28" fmla="*/ 36 w 66"/>
                    <a:gd name="T29" fmla="*/ 48 h 48"/>
                    <a:gd name="T30" fmla="*/ 31 w 66"/>
                    <a:gd name="T31" fmla="*/ 48 h 48"/>
                    <a:gd name="T32" fmla="*/ 29 w 66"/>
                    <a:gd name="T33" fmla="*/ 45 h 48"/>
                    <a:gd name="T34" fmla="*/ 25 w 66"/>
                    <a:gd name="T35" fmla="*/ 45 h 48"/>
                    <a:gd name="T36" fmla="*/ 20 w 66"/>
                    <a:gd name="T37" fmla="*/ 43 h 48"/>
                    <a:gd name="T38" fmla="*/ 16 w 66"/>
                    <a:gd name="T39" fmla="*/ 41 h 48"/>
                    <a:gd name="T40" fmla="*/ 11 w 66"/>
                    <a:gd name="T41" fmla="*/ 36 h 48"/>
                    <a:gd name="T42" fmla="*/ 9 w 66"/>
                    <a:gd name="T43" fmla="*/ 32 h 48"/>
                    <a:gd name="T44" fmla="*/ 6 w 66"/>
                    <a:gd name="T45" fmla="*/ 29 h 48"/>
                    <a:gd name="T46" fmla="*/ 4 w 66"/>
                    <a:gd name="T47" fmla="*/ 27 h 48"/>
                    <a:gd name="T48" fmla="*/ 2 w 66"/>
                    <a:gd name="T49" fmla="*/ 23 h 48"/>
                    <a:gd name="T50" fmla="*/ 0 w 66"/>
                    <a:gd name="T51" fmla="*/ 18 h 48"/>
                    <a:gd name="T52" fmla="*/ 0 w 66"/>
                    <a:gd name="T53" fmla="*/ 13 h 48"/>
                    <a:gd name="T54" fmla="*/ 0 w 66"/>
                    <a:gd name="T55" fmla="*/ 9 h 48"/>
                    <a:gd name="T56" fmla="*/ 2 w 66"/>
                    <a:gd name="T57" fmla="*/ 7 h 48"/>
                    <a:gd name="T58" fmla="*/ 4 w 66"/>
                    <a:gd name="T59" fmla="*/ 2 h 48"/>
                    <a:gd name="T60" fmla="*/ 6 w 66"/>
                    <a:gd name="T61" fmla="*/ 0 h 48"/>
                    <a:gd name="T62" fmla="*/ 11 w 66"/>
                    <a:gd name="T63" fmla="*/ 0 h 48"/>
                    <a:gd name="T64" fmla="*/ 16 w 66"/>
                    <a:gd name="T65" fmla="*/ 0 h 48"/>
                    <a:gd name="T66" fmla="*/ 20 w 66"/>
                    <a:gd name="T67" fmla="*/ 0 h 48"/>
                    <a:gd name="T68" fmla="*/ 25 w 66"/>
                    <a:gd name="T69" fmla="*/ 0 h 48"/>
                    <a:gd name="T70" fmla="*/ 29 w 66"/>
                    <a:gd name="T71" fmla="*/ 0 h 48"/>
                    <a:gd name="T72" fmla="*/ 34 w 66"/>
                    <a:gd name="T73" fmla="*/ 0 h 48"/>
                    <a:gd name="T74" fmla="*/ 38 w 66"/>
                    <a:gd name="T75" fmla="*/ 2 h 48"/>
                    <a:gd name="T76" fmla="*/ 43 w 66"/>
                    <a:gd name="T77" fmla="*/ 2 h 48"/>
                    <a:gd name="T78" fmla="*/ 47 w 66"/>
                    <a:gd name="T79" fmla="*/ 2 h 48"/>
                    <a:gd name="T80" fmla="*/ 52 w 66"/>
                    <a:gd name="T81" fmla="*/ 4 h 48"/>
                    <a:gd name="T82" fmla="*/ 56 w 66"/>
                    <a:gd name="T83" fmla="*/ 7 h 48"/>
                    <a:gd name="T84" fmla="*/ 61 w 66"/>
                    <a:gd name="T85" fmla="*/ 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48">
                      <a:moveTo>
                        <a:pt x="61" y="9"/>
                      </a:moveTo>
                      <a:lnTo>
                        <a:pt x="63" y="11"/>
                      </a:lnTo>
                      <a:lnTo>
                        <a:pt x="63" y="13"/>
                      </a:lnTo>
                      <a:lnTo>
                        <a:pt x="63" y="16"/>
                      </a:lnTo>
                      <a:lnTo>
                        <a:pt x="66" y="16"/>
                      </a:lnTo>
                      <a:lnTo>
                        <a:pt x="66" y="18"/>
                      </a:lnTo>
                      <a:lnTo>
                        <a:pt x="66" y="20"/>
                      </a:lnTo>
                      <a:lnTo>
                        <a:pt x="66" y="23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32"/>
                      </a:lnTo>
                      <a:lnTo>
                        <a:pt x="66" y="34"/>
                      </a:lnTo>
                      <a:lnTo>
                        <a:pt x="63" y="36"/>
                      </a:lnTo>
                      <a:lnTo>
                        <a:pt x="63" y="39"/>
                      </a:lnTo>
                      <a:lnTo>
                        <a:pt x="63" y="41"/>
                      </a:lnTo>
                      <a:lnTo>
                        <a:pt x="61" y="41"/>
                      </a:lnTo>
                      <a:lnTo>
                        <a:pt x="59" y="41"/>
                      </a:lnTo>
                      <a:lnTo>
                        <a:pt x="59" y="43"/>
                      </a:lnTo>
                      <a:lnTo>
                        <a:pt x="56" y="43"/>
                      </a:lnTo>
                      <a:lnTo>
                        <a:pt x="54" y="43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0" y="45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3" y="45"/>
                      </a:lnTo>
                      <a:lnTo>
                        <a:pt x="41" y="45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4" y="48"/>
                      </a:lnTo>
                      <a:lnTo>
                        <a:pt x="31" y="48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2" y="45"/>
                      </a:lnTo>
                      <a:lnTo>
                        <a:pt x="20" y="43"/>
                      </a:lnTo>
                      <a:lnTo>
                        <a:pt x="18" y="43"/>
                      </a:lnTo>
                      <a:lnTo>
                        <a:pt x="16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9" y="34"/>
                      </a:lnTo>
                      <a:lnTo>
                        <a:pt x="9" y="32"/>
                      </a:ln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7"/>
                      </a:lnTo>
                      <a:lnTo>
                        <a:pt x="61" y="9"/>
                      </a:lnTo>
                      <a:close/>
                    </a:path>
                  </a:pathLst>
                </a:custGeom>
                <a:solidFill>
                  <a:srgbClr val="FF5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" name="Freeform 36"/>
                <p:cNvSpPr>
                  <a:spLocks/>
                </p:cNvSpPr>
                <p:nvPr/>
              </p:nvSpPr>
              <p:spPr bwMode="auto">
                <a:xfrm>
                  <a:off x="1260635" y="5699928"/>
                  <a:ext cx="957263" cy="533400"/>
                </a:xfrm>
                <a:custGeom>
                  <a:avLst/>
                  <a:gdLst>
                    <a:gd name="T0" fmla="*/ 216 w 603"/>
                    <a:gd name="T1" fmla="*/ 99 h 336"/>
                    <a:gd name="T2" fmla="*/ 219 w 603"/>
                    <a:gd name="T3" fmla="*/ 110 h 336"/>
                    <a:gd name="T4" fmla="*/ 223 w 603"/>
                    <a:gd name="T5" fmla="*/ 119 h 336"/>
                    <a:gd name="T6" fmla="*/ 232 w 603"/>
                    <a:gd name="T7" fmla="*/ 126 h 336"/>
                    <a:gd name="T8" fmla="*/ 250 w 603"/>
                    <a:gd name="T9" fmla="*/ 135 h 336"/>
                    <a:gd name="T10" fmla="*/ 298 w 603"/>
                    <a:gd name="T11" fmla="*/ 151 h 336"/>
                    <a:gd name="T12" fmla="*/ 344 w 603"/>
                    <a:gd name="T13" fmla="*/ 172 h 336"/>
                    <a:gd name="T14" fmla="*/ 389 w 603"/>
                    <a:gd name="T15" fmla="*/ 192 h 336"/>
                    <a:gd name="T16" fmla="*/ 437 w 603"/>
                    <a:gd name="T17" fmla="*/ 213 h 336"/>
                    <a:gd name="T18" fmla="*/ 483 w 603"/>
                    <a:gd name="T19" fmla="*/ 233 h 336"/>
                    <a:gd name="T20" fmla="*/ 599 w 603"/>
                    <a:gd name="T21" fmla="*/ 300 h 336"/>
                    <a:gd name="T22" fmla="*/ 592 w 603"/>
                    <a:gd name="T23" fmla="*/ 311 h 336"/>
                    <a:gd name="T24" fmla="*/ 583 w 603"/>
                    <a:gd name="T25" fmla="*/ 320 h 336"/>
                    <a:gd name="T26" fmla="*/ 576 w 603"/>
                    <a:gd name="T27" fmla="*/ 329 h 336"/>
                    <a:gd name="T28" fmla="*/ 565 w 603"/>
                    <a:gd name="T29" fmla="*/ 336 h 336"/>
                    <a:gd name="T30" fmla="*/ 574 w 603"/>
                    <a:gd name="T31" fmla="*/ 327 h 336"/>
                    <a:gd name="T32" fmla="*/ 583 w 603"/>
                    <a:gd name="T33" fmla="*/ 316 h 336"/>
                    <a:gd name="T34" fmla="*/ 587 w 603"/>
                    <a:gd name="T35" fmla="*/ 304 h 336"/>
                    <a:gd name="T36" fmla="*/ 576 w 603"/>
                    <a:gd name="T37" fmla="*/ 297 h 336"/>
                    <a:gd name="T38" fmla="*/ 567 w 603"/>
                    <a:gd name="T39" fmla="*/ 304 h 336"/>
                    <a:gd name="T40" fmla="*/ 558 w 603"/>
                    <a:gd name="T41" fmla="*/ 316 h 336"/>
                    <a:gd name="T42" fmla="*/ 555 w 603"/>
                    <a:gd name="T43" fmla="*/ 327 h 336"/>
                    <a:gd name="T44" fmla="*/ 501 w 603"/>
                    <a:gd name="T45" fmla="*/ 307 h 336"/>
                    <a:gd name="T46" fmla="*/ 437 w 603"/>
                    <a:gd name="T47" fmla="*/ 272 h 336"/>
                    <a:gd name="T48" fmla="*/ 376 w 603"/>
                    <a:gd name="T49" fmla="*/ 238 h 336"/>
                    <a:gd name="T50" fmla="*/ 312 w 603"/>
                    <a:gd name="T51" fmla="*/ 201 h 336"/>
                    <a:gd name="T52" fmla="*/ 250 w 603"/>
                    <a:gd name="T53" fmla="*/ 165 h 336"/>
                    <a:gd name="T54" fmla="*/ 205 w 603"/>
                    <a:gd name="T55" fmla="*/ 137 h 336"/>
                    <a:gd name="T56" fmla="*/ 191 w 603"/>
                    <a:gd name="T57" fmla="*/ 137 h 336"/>
                    <a:gd name="T58" fmla="*/ 184 w 603"/>
                    <a:gd name="T59" fmla="*/ 144 h 336"/>
                    <a:gd name="T60" fmla="*/ 173 w 603"/>
                    <a:gd name="T61" fmla="*/ 156 h 336"/>
                    <a:gd name="T62" fmla="*/ 162 w 603"/>
                    <a:gd name="T63" fmla="*/ 160 h 336"/>
                    <a:gd name="T64" fmla="*/ 139 w 603"/>
                    <a:gd name="T65" fmla="*/ 165 h 336"/>
                    <a:gd name="T66" fmla="*/ 114 w 603"/>
                    <a:gd name="T67" fmla="*/ 167 h 336"/>
                    <a:gd name="T68" fmla="*/ 87 w 603"/>
                    <a:gd name="T69" fmla="*/ 163 h 336"/>
                    <a:gd name="T70" fmla="*/ 62 w 603"/>
                    <a:gd name="T71" fmla="*/ 151 h 336"/>
                    <a:gd name="T72" fmla="*/ 39 w 603"/>
                    <a:gd name="T73" fmla="*/ 137 h 336"/>
                    <a:gd name="T74" fmla="*/ 23 w 603"/>
                    <a:gd name="T75" fmla="*/ 121 h 336"/>
                    <a:gd name="T76" fmla="*/ 11 w 603"/>
                    <a:gd name="T77" fmla="*/ 105 h 336"/>
                    <a:gd name="T78" fmla="*/ 5 w 603"/>
                    <a:gd name="T79" fmla="*/ 89 h 336"/>
                    <a:gd name="T80" fmla="*/ 0 w 603"/>
                    <a:gd name="T81" fmla="*/ 71 h 336"/>
                    <a:gd name="T82" fmla="*/ 0 w 603"/>
                    <a:gd name="T83" fmla="*/ 51 h 336"/>
                    <a:gd name="T84" fmla="*/ 2 w 603"/>
                    <a:gd name="T85" fmla="*/ 32 h 336"/>
                    <a:gd name="T86" fmla="*/ 16 w 603"/>
                    <a:gd name="T87" fmla="*/ 16 h 336"/>
                    <a:gd name="T88" fmla="*/ 32 w 603"/>
                    <a:gd name="T89" fmla="*/ 7 h 336"/>
                    <a:gd name="T90" fmla="*/ 52 w 603"/>
                    <a:gd name="T91" fmla="*/ 3 h 336"/>
                    <a:gd name="T92" fmla="*/ 73 w 603"/>
                    <a:gd name="T93" fmla="*/ 0 h 336"/>
                    <a:gd name="T94" fmla="*/ 96 w 603"/>
                    <a:gd name="T95" fmla="*/ 3 h 336"/>
                    <a:gd name="T96" fmla="*/ 118 w 603"/>
                    <a:gd name="T97" fmla="*/ 9 h 336"/>
                    <a:gd name="T98" fmla="*/ 143 w 603"/>
                    <a:gd name="T99" fmla="*/ 21 h 336"/>
                    <a:gd name="T100" fmla="*/ 169 w 603"/>
                    <a:gd name="T101" fmla="*/ 35 h 336"/>
                    <a:gd name="T102" fmla="*/ 189 w 603"/>
                    <a:gd name="T103" fmla="*/ 51 h 336"/>
                    <a:gd name="T104" fmla="*/ 207 w 603"/>
                    <a:gd name="T105" fmla="*/ 7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3" h="336">
                      <a:moveTo>
                        <a:pt x="214" y="87"/>
                      </a:moveTo>
                      <a:lnTo>
                        <a:pt x="214" y="89"/>
                      </a:lnTo>
                      <a:lnTo>
                        <a:pt x="214" y="92"/>
                      </a:lnTo>
                      <a:lnTo>
                        <a:pt x="216" y="94"/>
                      </a:lnTo>
                      <a:lnTo>
                        <a:pt x="216" y="96"/>
                      </a:lnTo>
                      <a:lnTo>
                        <a:pt x="216" y="99"/>
                      </a:lnTo>
                      <a:lnTo>
                        <a:pt x="216" y="101"/>
                      </a:lnTo>
                      <a:lnTo>
                        <a:pt x="216" y="103"/>
                      </a:lnTo>
                      <a:lnTo>
                        <a:pt x="216" y="105"/>
                      </a:lnTo>
                      <a:lnTo>
                        <a:pt x="219" y="105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1" y="115"/>
                      </a:lnTo>
                      <a:lnTo>
                        <a:pt x="223" y="115"/>
                      </a:lnTo>
                      <a:lnTo>
                        <a:pt x="223" y="117"/>
                      </a:lnTo>
                      <a:lnTo>
                        <a:pt x="223" y="119"/>
                      </a:lnTo>
                      <a:lnTo>
                        <a:pt x="225" y="119"/>
                      </a:lnTo>
                      <a:lnTo>
                        <a:pt x="225" y="121"/>
                      </a:lnTo>
                      <a:lnTo>
                        <a:pt x="228" y="121"/>
                      </a:lnTo>
                      <a:lnTo>
                        <a:pt x="228" y="124"/>
                      </a:lnTo>
                      <a:lnTo>
                        <a:pt x="230" y="126"/>
                      </a:lnTo>
                      <a:lnTo>
                        <a:pt x="232" y="126"/>
                      </a:lnTo>
                      <a:lnTo>
                        <a:pt x="235" y="128"/>
                      </a:lnTo>
                      <a:lnTo>
                        <a:pt x="237" y="131"/>
                      </a:lnTo>
                      <a:lnTo>
                        <a:pt x="239" y="131"/>
                      </a:lnTo>
                      <a:lnTo>
                        <a:pt x="241" y="131"/>
                      </a:lnTo>
                      <a:lnTo>
                        <a:pt x="241" y="133"/>
                      </a:lnTo>
                      <a:lnTo>
                        <a:pt x="250" y="135"/>
                      </a:lnTo>
                      <a:lnTo>
                        <a:pt x="257" y="137"/>
                      </a:lnTo>
                      <a:lnTo>
                        <a:pt x="266" y="140"/>
                      </a:lnTo>
                      <a:lnTo>
                        <a:pt x="273" y="142"/>
                      </a:lnTo>
                      <a:lnTo>
                        <a:pt x="282" y="147"/>
                      </a:lnTo>
                      <a:lnTo>
                        <a:pt x="289" y="149"/>
                      </a:lnTo>
                      <a:lnTo>
                        <a:pt x="298" y="151"/>
                      </a:lnTo>
                      <a:lnTo>
                        <a:pt x="305" y="156"/>
                      </a:lnTo>
                      <a:lnTo>
                        <a:pt x="314" y="158"/>
                      </a:lnTo>
                      <a:lnTo>
                        <a:pt x="321" y="160"/>
                      </a:lnTo>
                      <a:lnTo>
                        <a:pt x="330" y="165"/>
                      </a:lnTo>
                      <a:lnTo>
                        <a:pt x="337" y="167"/>
                      </a:lnTo>
                      <a:lnTo>
                        <a:pt x="344" y="172"/>
                      </a:lnTo>
                      <a:lnTo>
                        <a:pt x="353" y="174"/>
                      </a:lnTo>
                      <a:lnTo>
                        <a:pt x="360" y="179"/>
                      </a:lnTo>
                      <a:lnTo>
                        <a:pt x="367" y="181"/>
                      </a:lnTo>
                      <a:lnTo>
                        <a:pt x="376" y="185"/>
                      </a:lnTo>
                      <a:lnTo>
                        <a:pt x="382" y="188"/>
                      </a:lnTo>
                      <a:lnTo>
                        <a:pt x="389" y="192"/>
                      </a:lnTo>
                      <a:lnTo>
                        <a:pt x="398" y="195"/>
                      </a:lnTo>
                      <a:lnTo>
                        <a:pt x="405" y="199"/>
                      </a:lnTo>
                      <a:lnTo>
                        <a:pt x="414" y="204"/>
                      </a:lnTo>
                      <a:lnTo>
                        <a:pt x="421" y="206"/>
                      </a:lnTo>
                      <a:lnTo>
                        <a:pt x="428" y="211"/>
                      </a:lnTo>
                      <a:lnTo>
                        <a:pt x="437" y="213"/>
                      </a:lnTo>
                      <a:lnTo>
                        <a:pt x="444" y="217"/>
                      </a:lnTo>
                      <a:lnTo>
                        <a:pt x="451" y="220"/>
                      </a:lnTo>
                      <a:lnTo>
                        <a:pt x="460" y="224"/>
                      </a:lnTo>
                      <a:lnTo>
                        <a:pt x="467" y="227"/>
                      </a:lnTo>
                      <a:lnTo>
                        <a:pt x="474" y="231"/>
                      </a:lnTo>
                      <a:lnTo>
                        <a:pt x="483" y="233"/>
                      </a:lnTo>
                      <a:lnTo>
                        <a:pt x="489" y="238"/>
                      </a:lnTo>
                      <a:lnTo>
                        <a:pt x="603" y="291"/>
                      </a:lnTo>
                      <a:lnTo>
                        <a:pt x="601" y="293"/>
                      </a:lnTo>
                      <a:lnTo>
                        <a:pt x="601" y="295"/>
                      </a:lnTo>
                      <a:lnTo>
                        <a:pt x="601" y="297"/>
                      </a:lnTo>
                      <a:lnTo>
                        <a:pt x="599" y="300"/>
                      </a:lnTo>
                      <a:lnTo>
                        <a:pt x="599" y="302"/>
                      </a:lnTo>
                      <a:lnTo>
                        <a:pt x="596" y="304"/>
                      </a:lnTo>
                      <a:lnTo>
                        <a:pt x="596" y="307"/>
                      </a:lnTo>
                      <a:lnTo>
                        <a:pt x="594" y="307"/>
                      </a:lnTo>
                      <a:lnTo>
                        <a:pt x="594" y="309"/>
                      </a:lnTo>
                      <a:lnTo>
                        <a:pt x="592" y="311"/>
                      </a:lnTo>
                      <a:lnTo>
                        <a:pt x="590" y="313"/>
                      </a:lnTo>
                      <a:lnTo>
                        <a:pt x="590" y="316"/>
                      </a:lnTo>
                      <a:lnTo>
                        <a:pt x="587" y="316"/>
                      </a:lnTo>
                      <a:lnTo>
                        <a:pt x="587" y="318"/>
                      </a:lnTo>
                      <a:lnTo>
                        <a:pt x="585" y="320"/>
                      </a:lnTo>
                      <a:lnTo>
                        <a:pt x="583" y="320"/>
                      </a:lnTo>
                      <a:lnTo>
                        <a:pt x="583" y="323"/>
                      </a:lnTo>
                      <a:lnTo>
                        <a:pt x="581" y="323"/>
                      </a:lnTo>
                      <a:lnTo>
                        <a:pt x="581" y="325"/>
                      </a:lnTo>
                      <a:lnTo>
                        <a:pt x="578" y="327"/>
                      </a:lnTo>
                      <a:lnTo>
                        <a:pt x="576" y="327"/>
                      </a:lnTo>
                      <a:lnTo>
                        <a:pt x="576" y="329"/>
                      </a:lnTo>
                      <a:lnTo>
                        <a:pt x="574" y="329"/>
                      </a:lnTo>
                      <a:lnTo>
                        <a:pt x="571" y="332"/>
                      </a:lnTo>
                      <a:lnTo>
                        <a:pt x="569" y="334"/>
                      </a:lnTo>
                      <a:lnTo>
                        <a:pt x="569" y="336"/>
                      </a:lnTo>
                      <a:lnTo>
                        <a:pt x="567" y="336"/>
                      </a:lnTo>
                      <a:lnTo>
                        <a:pt x="565" y="336"/>
                      </a:lnTo>
                      <a:lnTo>
                        <a:pt x="567" y="336"/>
                      </a:lnTo>
                      <a:lnTo>
                        <a:pt x="567" y="334"/>
                      </a:lnTo>
                      <a:lnTo>
                        <a:pt x="569" y="334"/>
                      </a:lnTo>
                      <a:lnTo>
                        <a:pt x="569" y="332"/>
                      </a:lnTo>
                      <a:lnTo>
                        <a:pt x="571" y="329"/>
                      </a:lnTo>
                      <a:lnTo>
                        <a:pt x="574" y="327"/>
                      </a:lnTo>
                      <a:lnTo>
                        <a:pt x="576" y="327"/>
                      </a:lnTo>
                      <a:lnTo>
                        <a:pt x="576" y="325"/>
                      </a:lnTo>
                      <a:lnTo>
                        <a:pt x="578" y="323"/>
                      </a:lnTo>
                      <a:lnTo>
                        <a:pt x="581" y="320"/>
                      </a:lnTo>
                      <a:lnTo>
                        <a:pt x="583" y="318"/>
                      </a:lnTo>
                      <a:lnTo>
                        <a:pt x="583" y="316"/>
                      </a:lnTo>
                      <a:lnTo>
                        <a:pt x="585" y="316"/>
                      </a:lnTo>
                      <a:lnTo>
                        <a:pt x="585" y="313"/>
                      </a:lnTo>
                      <a:lnTo>
                        <a:pt x="587" y="311"/>
                      </a:lnTo>
                      <a:lnTo>
                        <a:pt x="587" y="309"/>
                      </a:lnTo>
                      <a:lnTo>
                        <a:pt x="587" y="307"/>
                      </a:lnTo>
                      <a:lnTo>
                        <a:pt x="587" y="304"/>
                      </a:lnTo>
                      <a:lnTo>
                        <a:pt x="587" y="302"/>
                      </a:lnTo>
                      <a:lnTo>
                        <a:pt x="587" y="300"/>
                      </a:lnTo>
                      <a:lnTo>
                        <a:pt x="581" y="293"/>
                      </a:lnTo>
                      <a:lnTo>
                        <a:pt x="581" y="295"/>
                      </a:lnTo>
                      <a:lnTo>
                        <a:pt x="578" y="295"/>
                      </a:lnTo>
                      <a:lnTo>
                        <a:pt x="576" y="297"/>
                      </a:lnTo>
                      <a:lnTo>
                        <a:pt x="574" y="300"/>
                      </a:lnTo>
                      <a:lnTo>
                        <a:pt x="571" y="300"/>
                      </a:lnTo>
                      <a:lnTo>
                        <a:pt x="571" y="302"/>
                      </a:lnTo>
                      <a:lnTo>
                        <a:pt x="569" y="302"/>
                      </a:lnTo>
                      <a:lnTo>
                        <a:pt x="569" y="304"/>
                      </a:lnTo>
                      <a:lnTo>
                        <a:pt x="567" y="304"/>
                      </a:lnTo>
                      <a:lnTo>
                        <a:pt x="565" y="307"/>
                      </a:lnTo>
                      <a:lnTo>
                        <a:pt x="562" y="309"/>
                      </a:lnTo>
                      <a:lnTo>
                        <a:pt x="560" y="309"/>
                      </a:lnTo>
                      <a:lnTo>
                        <a:pt x="560" y="311"/>
                      </a:lnTo>
                      <a:lnTo>
                        <a:pt x="558" y="313"/>
                      </a:lnTo>
                      <a:lnTo>
                        <a:pt x="558" y="316"/>
                      </a:lnTo>
                      <a:lnTo>
                        <a:pt x="555" y="316"/>
                      </a:lnTo>
                      <a:lnTo>
                        <a:pt x="555" y="318"/>
                      </a:lnTo>
                      <a:lnTo>
                        <a:pt x="555" y="320"/>
                      </a:lnTo>
                      <a:lnTo>
                        <a:pt x="555" y="323"/>
                      </a:lnTo>
                      <a:lnTo>
                        <a:pt x="555" y="325"/>
                      </a:lnTo>
                      <a:lnTo>
                        <a:pt x="555" y="327"/>
                      </a:lnTo>
                      <a:lnTo>
                        <a:pt x="555" y="329"/>
                      </a:lnTo>
                      <a:lnTo>
                        <a:pt x="542" y="329"/>
                      </a:lnTo>
                      <a:lnTo>
                        <a:pt x="533" y="323"/>
                      </a:lnTo>
                      <a:lnTo>
                        <a:pt x="521" y="318"/>
                      </a:lnTo>
                      <a:lnTo>
                        <a:pt x="510" y="311"/>
                      </a:lnTo>
                      <a:lnTo>
                        <a:pt x="501" y="307"/>
                      </a:lnTo>
                      <a:lnTo>
                        <a:pt x="489" y="300"/>
                      </a:lnTo>
                      <a:lnTo>
                        <a:pt x="480" y="295"/>
                      </a:lnTo>
                      <a:lnTo>
                        <a:pt x="469" y="288"/>
                      </a:lnTo>
                      <a:lnTo>
                        <a:pt x="458" y="284"/>
                      </a:lnTo>
                      <a:lnTo>
                        <a:pt x="449" y="277"/>
                      </a:lnTo>
                      <a:lnTo>
                        <a:pt x="437" y="272"/>
                      </a:lnTo>
                      <a:lnTo>
                        <a:pt x="428" y="265"/>
                      </a:lnTo>
                      <a:lnTo>
                        <a:pt x="417" y="261"/>
                      </a:lnTo>
                      <a:lnTo>
                        <a:pt x="405" y="254"/>
                      </a:lnTo>
                      <a:lnTo>
                        <a:pt x="396" y="249"/>
                      </a:lnTo>
                      <a:lnTo>
                        <a:pt x="385" y="243"/>
                      </a:lnTo>
                      <a:lnTo>
                        <a:pt x="376" y="238"/>
                      </a:lnTo>
                      <a:lnTo>
                        <a:pt x="364" y="231"/>
                      </a:lnTo>
                      <a:lnTo>
                        <a:pt x="353" y="224"/>
                      </a:lnTo>
                      <a:lnTo>
                        <a:pt x="344" y="220"/>
                      </a:lnTo>
                      <a:lnTo>
                        <a:pt x="332" y="213"/>
                      </a:lnTo>
                      <a:lnTo>
                        <a:pt x="323" y="208"/>
                      </a:lnTo>
                      <a:lnTo>
                        <a:pt x="312" y="201"/>
                      </a:lnTo>
                      <a:lnTo>
                        <a:pt x="303" y="195"/>
                      </a:lnTo>
                      <a:lnTo>
                        <a:pt x="291" y="190"/>
                      </a:lnTo>
                      <a:lnTo>
                        <a:pt x="282" y="183"/>
                      </a:lnTo>
                      <a:lnTo>
                        <a:pt x="271" y="176"/>
                      </a:lnTo>
                      <a:lnTo>
                        <a:pt x="260" y="172"/>
                      </a:lnTo>
                      <a:lnTo>
                        <a:pt x="250" y="165"/>
                      </a:lnTo>
                      <a:lnTo>
                        <a:pt x="239" y="158"/>
                      </a:lnTo>
                      <a:lnTo>
                        <a:pt x="230" y="151"/>
                      </a:lnTo>
                      <a:lnTo>
                        <a:pt x="219" y="147"/>
                      </a:lnTo>
                      <a:lnTo>
                        <a:pt x="209" y="140"/>
                      </a:lnTo>
                      <a:lnTo>
                        <a:pt x="207" y="137"/>
                      </a:lnTo>
                      <a:lnTo>
                        <a:pt x="205" y="137"/>
                      </a:lnTo>
                      <a:lnTo>
                        <a:pt x="203" y="137"/>
                      </a:lnTo>
                      <a:lnTo>
                        <a:pt x="200" y="135"/>
                      </a:lnTo>
                      <a:lnTo>
                        <a:pt x="198" y="135"/>
                      </a:lnTo>
                      <a:lnTo>
                        <a:pt x="196" y="135"/>
                      </a:lnTo>
                      <a:lnTo>
                        <a:pt x="194" y="137"/>
                      </a:lnTo>
                      <a:lnTo>
                        <a:pt x="191" y="137"/>
                      </a:lnTo>
                      <a:lnTo>
                        <a:pt x="189" y="137"/>
                      </a:lnTo>
                      <a:lnTo>
                        <a:pt x="189" y="140"/>
                      </a:lnTo>
                      <a:lnTo>
                        <a:pt x="187" y="140"/>
                      </a:lnTo>
                      <a:lnTo>
                        <a:pt x="187" y="142"/>
                      </a:lnTo>
                      <a:lnTo>
                        <a:pt x="184" y="142"/>
                      </a:lnTo>
                      <a:lnTo>
                        <a:pt x="184" y="144"/>
                      </a:lnTo>
                      <a:lnTo>
                        <a:pt x="182" y="144"/>
                      </a:lnTo>
                      <a:lnTo>
                        <a:pt x="182" y="147"/>
                      </a:lnTo>
                      <a:lnTo>
                        <a:pt x="180" y="149"/>
                      </a:lnTo>
                      <a:lnTo>
                        <a:pt x="178" y="151"/>
                      </a:lnTo>
                      <a:lnTo>
                        <a:pt x="175" y="153"/>
                      </a:lnTo>
                      <a:lnTo>
                        <a:pt x="173" y="156"/>
                      </a:lnTo>
                      <a:lnTo>
                        <a:pt x="171" y="156"/>
                      </a:lnTo>
                      <a:lnTo>
                        <a:pt x="171" y="158"/>
                      </a:lnTo>
                      <a:lnTo>
                        <a:pt x="169" y="158"/>
                      </a:lnTo>
                      <a:lnTo>
                        <a:pt x="166" y="158"/>
                      </a:lnTo>
                      <a:lnTo>
                        <a:pt x="164" y="160"/>
                      </a:lnTo>
                      <a:lnTo>
                        <a:pt x="162" y="160"/>
                      </a:lnTo>
                      <a:lnTo>
                        <a:pt x="159" y="160"/>
                      </a:lnTo>
                      <a:lnTo>
                        <a:pt x="157" y="160"/>
                      </a:lnTo>
                      <a:lnTo>
                        <a:pt x="153" y="160"/>
                      </a:lnTo>
                      <a:lnTo>
                        <a:pt x="148" y="163"/>
                      </a:lnTo>
                      <a:lnTo>
                        <a:pt x="143" y="165"/>
                      </a:lnTo>
                      <a:lnTo>
                        <a:pt x="139" y="165"/>
                      </a:lnTo>
                      <a:lnTo>
                        <a:pt x="134" y="165"/>
                      </a:lnTo>
                      <a:lnTo>
                        <a:pt x="130" y="167"/>
                      </a:lnTo>
                      <a:lnTo>
                        <a:pt x="128" y="167"/>
                      </a:lnTo>
                      <a:lnTo>
                        <a:pt x="123" y="16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9" y="167"/>
                      </a:lnTo>
                      <a:lnTo>
                        <a:pt x="105" y="165"/>
                      </a:lnTo>
                      <a:lnTo>
                        <a:pt x="100" y="165"/>
                      </a:lnTo>
                      <a:lnTo>
                        <a:pt x="96" y="165"/>
                      </a:lnTo>
                      <a:lnTo>
                        <a:pt x="91" y="163"/>
                      </a:lnTo>
                      <a:lnTo>
                        <a:pt x="87" y="163"/>
                      </a:lnTo>
                      <a:lnTo>
                        <a:pt x="82" y="160"/>
                      </a:lnTo>
                      <a:lnTo>
                        <a:pt x="77" y="158"/>
                      </a:lnTo>
                      <a:lnTo>
                        <a:pt x="75" y="158"/>
                      </a:lnTo>
                      <a:lnTo>
                        <a:pt x="71" y="156"/>
                      </a:lnTo>
                      <a:lnTo>
                        <a:pt x="66" y="153"/>
                      </a:lnTo>
                      <a:lnTo>
                        <a:pt x="62" y="151"/>
                      </a:lnTo>
                      <a:lnTo>
                        <a:pt x="59" y="149"/>
                      </a:lnTo>
                      <a:lnTo>
                        <a:pt x="55" y="147"/>
                      </a:lnTo>
                      <a:lnTo>
                        <a:pt x="50" y="144"/>
                      </a:lnTo>
                      <a:lnTo>
                        <a:pt x="48" y="142"/>
                      </a:lnTo>
                      <a:lnTo>
                        <a:pt x="43" y="140"/>
                      </a:lnTo>
                      <a:lnTo>
                        <a:pt x="39" y="137"/>
                      </a:lnTo>
                      <a:lnTo>
                        <a:pt x="36" y="135"/>
                      </a:lnTo>
                      <a:lnTo>
                        <a:pt x="32" y="131"/>
                      </a:lnTo>
                      <a:lnTo>
                        <a:pt x="30" y="128"/>
                      </a:lnTo>
                      <a:lnTo>
                        <a:pt x="27" y="126"/>
                      </a:lnTo>
                      <a:lnTo>
                        <a:pt x="25" y="124"/>
                      </a:lnTo>
                      <a:lnTo>
                        <a:pt x="23" y="121"/>
                      </a:lnTo>
                      <a:lnTo>
                        <a:pt x="21" y="119"/>
                      </a:lnTo>
                      <a:lnTo>
                        <a:pt x="18" y="117"/>
                      </a:lnTo>
                      <a:lnTo>
                        <a:pt x="16" y="112"/>
                      </a:lnTo>
                      <a:lnTo>
                        <a:pt x="16" y="110"/>
                      </a:lnTo>
                      <a:lnTo>
                        <a:pt x="14" y="108"/>
                      </a:lnTo>
                      <a:lnTo>
                        <a:pt x="11" y="105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5" y="92"/>
                      </a:lnTo>
                      <a:lnTo>
                        <a:pt x="5" y="89"/>
                      </a:lnTo>
                      <a:lnTo>
                        <a:pt x="5" y="85"/>
                      </a:lnTo>
                      <a:lnTo>
                        <a:pt x="2" y="83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7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2" y="39"/>
                      </a:lnTo>
                      <a:lnTo>
                        <a:pt x="2" y="35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7" y="25"/>
                      </a:lnTo>
                      <a:lnTo>
                        <a:pt x="9" y="23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6" y="3"/>
                      </a:lnTo>
                      <a:lnTo>
                        <a:pt x="48" y="3"/>
                      </a:lnTo>
                      <a:lnTo>
                        <a:pt x="52" y="3"/>
                      </a:lnTo>
                      <a:lnTo>
                        <a:pt x="55" y="3"/>
                      </a:lnTo>
                      <a:lnTo>
                        <a:pt x="59" y="3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7" y="3"/>
                      </a:lnTo>
                      <a:lnTo>
                        <a:pt x="80" y="3"/>
                      </a:lnTo>
                      <a:lnTo>
                        <a:pt x="84" y="3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6" y="3"/>
                      </a:lnTo>
                      <a:lnTo>
                        <a:pt x="98" y="3"/>
                      </a:lnTo>
                      <a:lnTo>
                        <a:pt x="103" y="3"/>
                      </a:lnTo>
                      <a:lnTo>
                        <a:pt x="107" y="5"/>
                      </a:lnTo>
                      <a:lnTo>
                        <a:pt x="109" y="7"/>
                      </a:lnTo>
                      <a:lnTo>
                        <a:pt x="114" y="9"/>
                      </a:lnTo>
                      <a:lnTo>
                        <a:pt x="118" y="9"/>
                      </a:lnTo>
                      <a:lnTo>
                        <a:pt x="123" y="12"/>
                      </a:lnTo>
                      <a:lnTo>
                        <a:pt x="128" y="14"/>
                      </a:lnTo>
                      <a:lnTo>
                        <a:pt x="130" y="16"/>
                      </a:lnTo>
                      <a:lnTo>
                        <a:pt x="134" y="16"/>
                      </a:lnTo>
                      <a:lnTo>
                        <a:pt x="139" y="19"/>
                      </a:lnTo>
                      <a:lnTo>
                        <a:pt x="143" y="21"/>
                      </a:lnTo>
                      <a:lnTo>
                        <a:pt x="148" y="23"/>
                      </a:lnTo>
                      <a:lnTo>
                        <a:pt x="153" y="25"/>
                      </a:lnTo>
                      <a:lnTo>
                        <a:pt x="155" y="28"/>
                      </a:lnTo>
                      <a:lnTo>
                        <a:pt x="159" y="30"/>
                      </a:lnTo>
                      <a:lnTo>
                        <a:pt x="164" y="32"/>
                      </a:lnTo>
                      <a:lnTo>
                        <a:pt x="169" y="35"/>
                      </a:lnTo>
                      <a:lnTo>
                        <a:pt x="171" y="37"/>
                      </a:lnTo>
                      <a:lnTo>
                        <a:pt x="175" y="39"/>
                      </a:lnTo>
                      <a:lnTo>
                        <a:pt x="178" y="41"/>
                      </a:lnTo>
                      <a:lnTo>
                        <a:pt x="182" y="44"/>
                      </a:lnTo>
                      <a:lnTo>
                        <a:pt x="187" y="48"/>
                      </a:lnTo>
                      <a:lnTo>
                        <a:pt x="189" y="51"/>
                      </a:lnTo>
                      <a:lnTo>
                        <a:pt x="191" y="53"/>
                      </a:lnTo>
                      <a:lnTo>
                        <a:pt x="196" y="57"/>
                      </a:lnTo>
                      <a:lnTo>
                        <a:pt x="198" y="60"/>
                      </a:lnTo>
                      <a:lnTo>
                        <a:pt x="200" y="64"/>
                      </a:lnTo>
                      <a:lnTo>
                        <a:pt x="205" y="67"/>
                      </a:lnTo>
                      <a:lnTo>
                        <a:pt x="207" y="71"/>
                      </a:lnTo>
                      <a:lnTo>
                        <a:pt x="209" y="76"/>
                      </a:lnTo>
                      <a:lnTo>
                        <a:pt x="212" y="78"/>
                      </a:lnTo>
                      <a:lnTo>
                        <a:pt x="214" y="83"/>
                      </a:lnTo>
                      <a:lnTo>
                        <a:pt x="214" y="87"/>
                      </a:lnTo>
                      <a:close/>
                    </a:path>
                  </a:pathLst>
                </a:custGeom>
                <a:solidFill>
                  <a:srgbClr val="A3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" name="Freeform 38"/>
                <p:cNvSpPr>
                  <a:spLocks/>
                </p:cNvSpPr>
                <p:nvPr/>
              </p:nvSpPr>
              <p:spPr bwMode="auto">
                <a:xfrm>
                  <a:off x="1282860" y="5823753"/>
                  <a:ext cx="274638" cy="109538"/>
                </a:xfrm>
                <a:custGeom>
                  <a:avLst/>
                  <a:gdLst>
                    <a:gd name="T0" fmla="*/ 29 w 173"/>
                    <a:gd name="T1" fmla="*/ 25 h 69"/>
                    <a:gd name="T2" fmla="*/ 38 w 173"/>
                    <a:gd name="T3" fmla="*/ 32 h 69"/>
                    <a:gd name="T4" fmla="*/ 48 w 173"/>
                    <a:gd name="T5" fmla="*/ 39 h 69"/>
                    <a:gd name="T6" fmla="*/ 57 w 173"/>
                    <a:gd name="T7" fmla="*/ 43 h 69"/>
                    <a:gd name="T8" fmla="*/ 66 w 173"/>
                    <a:gd name="T9" fmla="*/ 46 h 69"/>
                    <a:gd name="T10" fmla="*/ 77 w 173"/>
                    <a:gd name="T11" fmla="*/ 48 h 69"/>
                    <a:gd name="T12" fmla="*/ 89 w 173"/>
                    <a:gd name="T13" fmla="*/ 48 h 69"/>
                    <a:gd name="T14" fmla="*/ 100 w 173"/>
                    <a:gd name="T15" fmla="*/ 48 h 69"/>
                    <a:gd name="T16" fmla="*/ 111 w 173"/>
                    <a:gd name="T17" fmla="*/ 48 h 69"/>
                    <a:gd name="T18" fmla="*/ 123 w 173"/>
                    <a:gd name="T19" fmla="*/ 43 h 69"/>
                    <a:gd name="T20" fmla="*/ 132 w 173"/>
                    <a:gd name="T21" fmla="*/ 39 h 69"/>
                    <a:gd name="T22" fmla="*/ 136 w 173"/>
                    <a:gd name="T23" fmla="*/ 37 h 69"/>
                    <a:gd name="T24" fmla="*/ 143 w 173"/>
                    <a:gd name="T25" fmla="*/ 32 h 69"/>
                    <a:gd name="T26" fmla="*/ 150 w 173"/>
                    <a:gd name="T27" fmla="*/ 25 h 69"/>
                    <a:gd name="T28" fmla="*/ 155 w 173"/>
                    <a:gd name="T29" fmla="*/ 18 h 69"/>
                    <a:gd name="T30" fmla="*/ 159 w 173"/>
                    <a:gd name="T31" fmla="*/ 14 h 69"/>
                    <a:gd name="T32" fmla="*/ 164 w 173"/>
                    <a:gd name="T33" fmla="*/ 7 h 69"/>
                    <a:gd name="T34" fmla="*/ 168 w 173"/>
                    <a:gd name="T35" fmla="*/ 2 h 69"/>
                    <a:gd name="T36" fmla="*/ 170 w 173"/>
                    <a:gd name="T37" fmla="*/ 7 h 69"/>
                    <a:gd name="T38" fmla="*/ 173 w 173"/>
                    <a:gd name="T39" fmla="*/ 14 h 69"/>
                    <a:gd name="T40" fmla="*/ 173 w 173"/>
                    <a:gd name="T41" fmla="*/ 21 h 69"/>
                    <a:gd name="T42" fmla="*/ 173 w 173"/>
                    <a:gd name="T43" fmla="*/ 27 h 69"/>
                    <a:gd name="T44" fmla="*/ 170 w 173"/>
                    <a:gd name="T45" fmla="*/ 32 h 69"/>
                    <a:gd name="T46" fmla="*/ 166 w 173"/>
                    <a:gd name="T47" fmla="*/ 37 h 69"/>
                    <a:gd name="T48" fmla="*/ 159 w 173"/>
                    <a:gd name="T49" fmla="*/ 46 h 69"/>
                    <a:gd name="T50" fmla="*/ 152 w 173"/>
                    <a:gd name="T51" fmla="*/ 50 h 69"/>
                    <a:gd name="T52" fmla="*/ 145 w 173"/>
                    <a:gd name="T53" fmla="*/ 57 h 69"/>
                    <a:gd name="T54" fmla="*/ 136 w 173"/>
                    <a:gd name="T55" fmla="*/ 62 h 69"/>
                    <a:gd name="T56" fmla="*/ 127 w 173"/>
                    <a:gd name="T57" fmla="*/ 64 h 69"/>
                    <a:gd name="T58" fmla="*/ 118 w 173"/>
                    <a:gd name="T59" fmla="*/ 66 h 69"/>
                    <a:gd name="T60" fmla="*/ 109 w 173"/>
                    <a:gd name="T61" fmla="*/ 69 h 69"/>
                    <a:gd name="T62" fmla="*/ 100 w 173"/>
                    <a:gd name="T63" fmla="*/ 69 h 69"/>
                    <a:gd name="T64" fmla="*/ 91 w 173"/>
                    <a:gd name="T65" fmla="*/ 69 h 69"/>
                    <a:gd name="T66" fmla="*/ 79 w 173"/>
                    <a:gd name="T67" fmla="*/ 69 h 69"/>
                    <a:gd name="T68" fmla="*/ 73 w 173"/>
                    <a:gd name="T69" fmla="*/ 69 h 69"/>
                    <a:gd name="T70" fmla="*/ 63 w 173"/>
                    <a:gd name="T71" fmla="*/ 66 h 69"/>
                    <a:gd name="T72" fmla="*/ 54 w 173"/>
                    <a:gd name="T73" fmla="*/ 62 h 69"/>
                    <a:gd name="T74" fmla="*/ 45 w 173"/>
                    <a:gd name="T75" fmla="*/ 59 h 69"/>
                    <a:gd name="T76" fmla="*/ 38 w 173"/>
                    <a:gd name="T77" fmla="*/ 55 h 69"/>
                    <a:gd name="T78" fmla="*/ 32 w 173"/>
                    <a:gd name="T79" fmla="*/ 50 h 69"/>
                    <a:gd name="T80" fmla="*/ 25 w 173"/>
                    <a:gd name="T81" fmla="*/ 43 h 69"/>
                    <a:gd name="T82" fmla="*/ 18 w 173"/>
                    <a:gd name="T83" fmla="*/ 37 h 69"/>
                    <a:gd name="T84" fmla="*/ 11 w 173"/>
                    <a:gd name="T85" fmla="*/ 30 h 69"/>
                    <a:gd name="T86" fmla="*/ 4 w 173"/>
                    <a:gd name="T87" fmla="*/ 23 h 69"/>
                    <a:gd name="T88" fmla="*/ 0 w 173"/>
                    <a:gd name="T89" fmla="*/ 16 h 69"/>
                    <a:gd name="T90" fmla="*/ 7 w 173"/>
                    <a:gd name="T91" fmla="*/ 2 h 69"/>
                    <a:gd name="T92" fmla="*/ 11 w 173"/>
                    <a:gd name="T93" fmla="*/ 5 h 69"/>
                    <a:gd name="T94" fmla="*/ 16 w 173"/>
                    <a:gd name="T95" fmla="*/ 7 h 69"/>
                    <a:gd name="T96" fmla="*/ 18 w 173"/>
                    <a:gd name="T97" fmla="*/ 14 h 69"/>
                    <a:gd name="T98" fmla="*/ 22 w 173"/>
                    <a:gd name="T99" fmla="*/ 1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3" h="69">
                      <a:moveTo>
                        <a:pt x="22" y="21"/>
                      </a:moveTo>
                      <a:lnTo>
                        <a:pt x="27" y="23"/>
                      </a:lnTo>
                      <a:lnTo>
                        <a:pt x="29" y="25"/>
                      </a:lnTo>
                      <a:lnTo>
                        <a:pt x="32" y="27"/>
                      </a:lnTo>
                      <a:lnTo>
                        <a:pt x="34" y="30"/>
                      </a:lnTo>
                      <a:lnTo>
                        <a:pt x="38" y="32"/>
                      </a:lnTo>
                      <a:lnTo>
                        <a:pt x="41" y="34"/>
                      </a:lnTo>
                      <a:lnTo>
                        <a:pt x="43" y="37"/>
                      </a:lnTo>
                      <a:lnTo>
                        <a:pt x="48" y="39"/>
                      </a:lnTo>
                      <a:lnTo>
                        <a:pt x="50" y="39"/>
                      </a:lnTo>
                      <a:lnTo>
                        <a:pt x="52" y="41"/>
                      </a:lnTo>
                      <a:lnTo>
                        <a:pt x="57" y="43"/>
                      </a:lnTo>
                      <a:lnTo>
                        <a:pt x="59" y="43"/>
                      </a:lnTo>
                      <a:lnTo>
                        <a:pt x="63" y="46"/>
                      </a:lnTo>
                      <a:lnTo>
                        <a:pt x="66" y="46"/>
                      </a:lnTo>
                      <a:lnTo>
                        <a:pt x="70" y="46"/>
                      </a:lnTo>
                      <a:lnTo>
                        <a:pt x="75" y="48"/>
                      </a:lnTo>
                      <a:lnTo>
                        <a:pt x="77" y="48"/>
                      </a:ln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9" y="48"/>
                      </a:lnTo>
                      <a:lnTo>
                        <a:pt x="93" y="48"/>
                      </a:lnTo>
                      <a:lnTo>
                        <a:pt x="95" y="48"/>
                      </a:lnTo>
                      <a:lnTo>
                        <a:pt x="100" y="48"/>
                      </a:lnTo>
                      <a:lnTo>
                        <a:pt x="102" y="48"/>
                      </a:lnTo>
                      <a:lnTo>
                        <a:pt x="107" y="48"/>
                      </a:lnTo>
                      <a:lnTo>
                        <a:pt x="111" y="48"/>
                      </a:lnTo>
                      <a:lnTo>
                        <a:pt x="114" y="46"/>
                      </a:lnTo>
                      <a:lnTo>
                        <a:pt x="118" y="46"/>
                      </a:lnTo>
                      <a:lnTo>
                        <a:pt x="123" y="43"/>
                      </a:lnTo>
                      <a:lnTo>
                        <a:pt x="125" y="43"/>
                      </a:lnTo>
                      <a:lnTo>
                        <a:pt x="129" y="41"/>
                      </a:lnTo>
                      <a:lnTo>
                        <a:pt x="132" y="39"/>
                      </a:lnTo>
                      <a:lnTo>
                        <a:pt x="134" y="39"/>
                      </a:lnTo>
                      <a:lnTo>
                        <a:pt x="136" y="39"/>
                      </a:lnTo>
                      <a:lnTo>
                        <a:pt x="136" y="37"/>
                      </a:lnTo>
                      <a:lnTo>
                        <a:pt x="139" y="37"/>
                      </a:lnTo>
                      <a:lnTo>
                        <a:pt x="141" y="34"/>
                      </a:lnTo>
                      <a:lnTo>
                        <a:pt x="143" y="32"/>
                      </a:lnTo>
                      <a:lnTo>
                        <a:pt x="145" y="30"/>
                      </a:lnTo>
                      <a:lnTo>
                        <a:pt x="148" y="27"/>
                      </a:lnTo>
                      <a:lnTo>
                        <a:pt x="150" y="25"/>
                      </a:lnTo>
                      <a:lnTo>
                        <a:pt x="152" y="23"/>
                      </a:lnTo>
                      <a:lnTo>
                        <a:pt x="155" y="21"/>
                      </a:lnTo>
                      <a:lnTo>
                        <a:pt x="155" y="18"/>
                      </a:lnTo>
                      <a:lnTo>
                        <a:pt x="157" y="18"/>
                      </a:lnTo>
                      <a:lnTo>
                        <a:pt x="157" y="16"/>
                      </a:lnTo>
                      <a:lnTo>
                        <a:pt x="159" y="14"/>
                      </a:lnTo>
                      <a:lnTo>
                        <a:pt x="161" y="11"/>
                      </a:lnTo>
                      <a:lnTo>
                        <a:pt x="161" y="9"/>
                      </a:lnTo>
                      <a:lnTo>
                        <a:pt x="164" y="7"/>
                      </a:lnTo>
                      <a:lnTo>
                        <a:pt x="166" y="5"/>
                      </a:lnTo>
                      <a:lnTo>
                        <a:pt x="168" y="5"/>
                      </a:lnTo>
                      <a:lnTo>
                        <a:pt x="168" y="2"/>
                      </a:lnTo>
                      <a:lnTo>
                        <a:pt x="168" y="5"/>
                      </a:lnTo>
                      <a:lnTo>
                        <a:pt x="170" y="5"/>
                      </a:lnTo>
                      <a:lnTo>
                        <a:pt x="170" y="7"/>
                      </a:lnTo>
                      <a:lnTo>
                        <a:pt x="170" y="9"/>
                      </a:lnTo>
                      <a:lnTo>
                        <a:pt x="173" y="11"/>
                      </a:lnTo>
                      <a:lnTo>
                        <a:pt x="173" y="14"/>
                      </a:lnTo>
                      <a:lnTo>
                        <a:pt x="173" y="16"/>
                      </a:lnTo>
                      <a:lnTo>
                        <a:pt x="173" y="18"/>
                      </a:lnTo>
                      <a:lnTo>
                        <a:pt x="173" y="21"/>
                      </a:lnTo>
                      <a:lnTo>
                        <a:pt x="173" y="23"/>
                      </a:lnTo>
                      <a:lnTo>
                        <a:pt x="173" y="25"/>
                      </a:lnTo>
                      <a:lnTo>
                        <a:pt x="173" y="27"/>
                      </a:lnTo>
                      <a:lnTo>
                        <a:pt x="170" y="27"/>
                      </a:lnTo>
                      <a:lnTo>
                        <a:pt x="170" y="30"/>
                      </a:lnTo>
                      <a:lnTo>
                        <a:pt x="170" y="32"/>
                      </a:lnTo>
                      <a:lnTo>
                        <a:pt x="170" y="34"/>
                      </a:lnTo>
                      <a:lnTo>
                        <a:pt x="168" y="34"/>
                      </a:lnTo>
                      <a:lnTo>
                        <a:pt x="166" y="37"/>
                      </a:lnTo>
                      <a:lnTo>
                        <a:pt x="164" y="41"/>
                      </a:lnTo>
                      <a:lnTo>
                        <a:pt x="161" y="43"/>
                      </a:lnTo>
                      <a:lnTo>
                        <a:pt x="159" y="46"/>
                      </a:lnTo>
                      <a:lnTo>
                        <a:pt x="157" y="48"/>
                      </a:lnTo>
                      <a:lnTo>
                        <a:pt x="155" y="50"/>
                      </a:lnTo>
                      <a:lnTo>
                        <a:pt x="152" y="50"/>
                      </a:lnTo>
                      <a:lnTo>
                        <a:pt x="150" y="53"/>
                      </a:lnTo>
                      <a:lnTo>
                        <a:pt x="148" y="55"/>
                      </a:lnTo>
                      <a:lnTo>
                        <a:pt x="145" y="57"/>
                      </a:lnTo>
                      <a:lnTo>
                        <a:pt x="141" y="57"/>
                      </a:lnTo>
                      <a:lnTo>
                        <a:pt x="139" y="59"/>
                      </a:lnTo>
                      <a:lnTo>
                        <a:pt x="136" y="62"/>
                      </a:lnTo>
                      <a:lnTo>
                        <a:pt x="134" y="62"/>
                      </a:lnTo>
                      <a:lnTo>
                        <a:pt x="129" y="64"/>
                      </a:lnTo>
                      <a:lnTo>
                        <a:pt x="127" y="64"/>
                      </a:lnTo>
                      <a:lnTo>
                        <a:pt x="125" y="64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16" y="66"/>
                      </a:lnTo>
                      <a:lnTo>
                        <a:pt x="111" y="69"/>
                      </a:lnTo>
                      <a:lnTo>
                        <a:pt x="109" y="69"/>
                      </a:lnTo>
                      <a:lnTo>
                        <a:pt x="107" y="69"/>
                      </a:lnTo>
                      <a:lnTo>
                        <a:pt x="102" y="69"/>
                      </a:lnTo>
                      <a:lnTo>
                        <a:pt x="100" y="69"/>
                      </a:lnTo>
                      <a:lnTo>
                        <a:pt x="95" y="69"/>
                      </a:lnTo>
                      <a:lnTo>
                        <a:pt x="93" y="69"/>
                      </a:lnTo>
                      <a:lnTo>
                        <a:pt x="91" y="69"/>
                      </a:lnTo>
                      <a:lnTo>
                        <a:pt x="86" y="69"/>
                      </a:lnTo>
                      <a:lnTo>
                        <a:pt x="84" y="69"/>
                      </a:lnTo>
                      <a:lnTo>
                        <a:pt x="79" y="69"/>
                      </a:lnTo>
                      <a:lnTo>
                        <a:pt x="77" y="69"/>
                      </a:lnTo>
                      <a:lnTo>
                        <a:pt x="75" y="69"/>
                      </a:lnTo>
                      <a:lnTo>
                        <a:pt x="73" y="69"/>
                      </a:lnTo>
                      <a:lnTo>
                        <a:pt x="68" y="66"/>
                      </a:lnTo>
                      <a:lnTo>
                        <a:pt x="66" y="66"/>
                      </a:lnTo>
                      <a:lnTo>
                        <a:pt x="63" y="66"/>
                      </a:lnTo>
                      <a:lnTo>
                        <a:pt x="59" y="64"/>
                      </a:lnTo>
                      <a:lnTo>
                        <a:pt x="57" y="64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0" y="59"/>
                      </a:lnTo>
                      <a:lnTo>
                        <a:pt x="45" y="59"/>
                      </a:lnTo>
                      <a:lnTo>
                        <a:pt x="43" y="57"/>
                      </a:lnTo>
                      <a:lnTo>
                        <a:pt x="41" y="55"/>
                      </a:lnTo>
                      <a:lnTo>
                        <a:pt x="38" y="55"/>
                      </a:lnTo>
                      <a:lnTo>
                        <a:pt x="36" y="53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29" y="48"/>
                      </a:lnTo>
                      <a:lnTo>
                        <a:pt x="27" y="46"/>
                      </a:lnTo>
                      <a:lnTo>
                        <a:pt x="25" y="43"/>
                      </a:lnTo>
                      <a:lnTo>
                        <a:pt x="22" y="41"/>
                      </a:lnTo>
                      <a:lnTo>
                        <a:pt x="20" y="39"/>
                      </a:lnTo>
                      <a:lnTo>
                        <a:pt x="18" y="37"/>
                      </a:lnTo>
                      <a:lnTo>
                        <a:pt x="16" y="34"/>
                      </a:lnTo>
                      <a:lnTo>
                        <a:pt x="13" y="32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7526" y="5143089"/>
                <a:ext cx="1243910" cy="746320"/>
              </a:xfrm>
              <a:prstGeom prst="rect">
                <a:avLst/>
              </a:prstGeom>
            </p:spPr>
          </p:pic>
        </p:grpSp>
        <p:sp>
          <p:nvSpPr>
            <p:cNvPr id="74" name="正方形/長方形 73"/>
            <p:cNvSpPr/>
            <p:nvPr/>
          </p:nvSpPr>
          <p:spPr>
            <a:xfrm>
              <a:off x="4181971" y="3366868"/>
              <a:ext cx="1813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食器・調理器具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756970" y="2205513"/>
            <a:ext cx="8281750" cy="4188604"/>
            <a:chOff x="756970" y="2183721"/>
            <a:chExt cx="8281750" cy="4188604"/>
          </a:xfrm>
        </p:grpSpPr>
        <p:sp>
          <p:nvSpPr>
            <p:cNvPr id="60" name="正方形/長方形 59"/>
            <p:cNvSpPr/>
            <p:nvPr/>
          </p:nvSpPr>
          <p:spPr>
            <a:xfrm>
              <a:off x="7628210" y="6060104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427734" y="4724755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8748499" y="3525390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8506603" y="2773174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756970" y="3650515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191697" y="2722829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8056763" y="2183721"/>
              <a:ext cx="290221" cy="312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401788" y="1018842"/>
            <a:ext cx="7366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これら</a:t>
            </a:r>
            <a:r>
              <a:rPr lang="ja-JP" altLang="en-US" dirty="0" smtClean="0"/>
              <a:t>の中で、</a:t>
            </a:r>
            <a:r>
              <a:rPr lang="en-US" altLang="ja-JP" dirty="0" smtClean="0"/>
              <a:t>CO2</a:t>
            </a:r>
            <a:r>
              <a:rPr lang="ja-JP" altLang="en-US" dirty="0" smtClean="0"/>
              <a:t>排出と関わっているのはどれ</a:t>
            </a:r>
            <a:r>
              <a:rPr lang="ja-JP" altLang="en-US" dirty="0"/>
              <a:t>でしょう？</a:t>
            </a:r>
            <a:endParaRPr lang="en-US" altLang="ja-JP" dirty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CO2</a:t>
            </a:r>
            <a:r>
              <a:rPr lang="ja-JP" altLang="en-US" dirty="0" smtClean="0"/>
              <a:t>を</a:t>
            </a:r>
            <a:r>
              <a:rPr lang="ja-JP" altLang="en-US" dirty="0"/>
              <a:t>出すと思うもの</a:t>
            </a:r>
            <a:r>
              <a:rPr lang="ja-JP" altLang="en-US" dirty="0" smtClean="0"/>
              <a:t>を　</a:t>
            </a:r>
            <a:r>
              <a:rPr lang="ja-JP" altLang="en-US" dirty="0"/>
              <a:t>　　</a:t>
            </a:r>
            <a:r>
              <a:rPr lang="ja-JP" altLang="en-US" dirty="0" smtClean="0"/>
              <a:t>黒く</a:t>
            </a:r>
            <a:r>
              <a:rPr lang="ja-JP" altLang="en-US" dirty="0"/>
              <a:t>ぬりましょう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2945495" y="1063281"/>
            <a:ext cx="290221" cy="312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8128000" y="6326569"/>
            <a:ext cx="1015451" cy="472115"/>
            <a:chOff x="8128000" y="6326569"/>
            <a:chExt cx="1015451" cy="472115"/>
          </a:xfrm>
        </p:grpSpPr>
        <p:sp>
          <p:nvSpPr>
            <p:cNvPr id="70" name="動作設定ボタン: 情報 69">
              <a:hlinkClick r:id="rId10" action="ppaction://hlinksldjump" highlightClick="1"/>
            </p:cNvPr>
            <p:cNvSpPr/>
            <p:nvPr/>
          </p:nvSpPr>
          <p:spPr>
            <a:xfrm>
              <a:off x="8643767" y="6326569"/>
              <a:ext cx="499684" cy="459103"/>
            </a:xfrm>
            <a:prstGeom prst="actionButtonInform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右矢印 75"/>
            <p:cNvSpPr/>
            <p:nvPr/>
          </p:nvSpPr>
          <p:spPr>
            <a:xfrm>
              <a:off x="8128000" y="6422402"/>
              <a:ext cx="516316" cy="37628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ysClr val="windowText" lastClr="000000"/>
                  </a:solidFill>
                </a:rPr>
                <a:t>答</a:t>
              </a:r>
              <a:endParaRPr kumimoji="1" lang="ja-JP" altLang="en-US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3077333" y="1958091"/>
            <a:ext cx="18250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2800" b="1" dirty="0">
                <a:solidFill>
                  <a:prstClr val="black"/>
                </a:solidFill>
                <a:latin typeface="ＭＳ Ｐゴシック"/>
              </a:rPr>
              <a:t>食器を洗う</a:t>
            </a:r>
            <a:endParaRPr lang="ja-JP" altLang="en-US" sz="2800" b="1" dirty="0">
              <a:solidFill>
                <a:prstClr val="black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767428" y="5165544"/>
            <a:ext cx="128432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100" b="1" dirty="0">
                <a:solidFill>
                  <a:prstClr val="black"/>
                </a:solidFill>
                <a:latin typeface="ＭＳ Ｐゴシック"/>
                <a:cs typeface="+mj-cs"/>
              </a:rPr>
              <a:t>捨てる</a:t>
            </a:r>
            <a:endParaRPr lang="ja-JP" altLang="en-US" b="1" dirty="0"/>
          </a:p>
        </p:txBody>
      </p:sp>
      <p:sp>
        <p:nvSpPr>
          <p:cNvPr id="69" name="正方形/長方形 68"/>
          <p:cNvSpPr/>
          <p:nvPr/>
        </p:nvSpPr>
        <p:spPr>
          <a:xfrm>
            <a:off x="1936375" y="2421918"/>
            <a:ext cx="145929" cy="56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164630" y="54626"/>
            <a:ext cx="1740459" cy="325021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ワークシート</a:t>
            </a:r>
            <a:r>
              <a:rPr lang="ja-JP" altLang="en-US" sz="1400" b="1" kern="100" dirty="0" smtClean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ＭＳ 明朝"/>
                <a:cs typeface="Times New Roman"/>
              </a:rPr>
              <a:t>４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6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8" grpId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8489"/>
            <a:ext cx="9144000" cy="12863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 smtClean="0">
                <a:latin typeface="AR P明朝体U" panose="020B0600010101010101" pitchFamily="50" charset="-128"/>
                <a:ea typeface="AR P明朝体U" panose="020B0600010101010101" pitchFamily="50" charset="-128"/>
              </a:rPr>
              <a:t>カレーライス　　の　</a:t>
            </a:r>
            <a:r>
              <a:rPr kumimoji="1" lang="en-US" altLang="ja-JP" sz="3600" dirty="0" smtClean="0">
                <a:latin typeface="AR P明朝体U" panose="020B0600010101010101" pitchFamily="50" charset="-128"/>
                <a:ea typeface="AR P明朝体U" panose="020B0600010101010101" pitchFamily="50" charset="-128"/>
              </a:rPr>
              <a:t>CO</a:t>
            </a:r>
            <a:r>
              <a:rPr kumimoji="1" lang="en-US" altLang="ja-JP" sz="2800" dirty="0" smtClean="0">
                <a:latin typeface="AR P明朝体U" panose="020B0600010101010101" pitchFamily="50" charset="-128"/>
                <a:ea typeface="AR P明朝体U" panose="020B0600010101010101" pitchFamily="50" charset="-128"/>
              </a:rPr>
              <a:t>2</a:t>
            </a:r>
            <a:r>
              <a:rPr kumimoji="1" lang="ja-JP" altLang="en-US" sz="2800" dirty="0" smtClean="0">
                <a:latin typeface="AR P明朝体U" panose="020B0600010101010101" pitchFamily="50" charset="-128"/>
                <a:ea typeface="AR P明朝体U" panose="020B0600010101010101" pitchFamily="50" charset="-128"/>
              </a:rPr>
              <a:t>　</a:t>
            </a:r>
            <a:r>
              <a:rPr lang="ja-JP" altLang="en-US" sz="3600" dirty="0" smtClean="0">
                <a:latin typeface="AR P明朝体U" panose="020B0600010101010101" pitchFamily="50" charset="-128"/>
                <a:ea typeface="AR P明朝体U" panose="020B0600010101010101" pitchFamily="50" charset="-128"/>
              </a:rPr>
              <a:t>を計算する</a:t>
            </a:r>
            <a:endParaRPr kumimoji="1" lang="ja-JP" altLang="en-US" sz="3600" dirty="0">
              <a:latin typeface="AR P明朝体U" panose="020B0600010101010101" pitchFamily="50" charset="-128"/>
              <a:ea typeface="AR P明朝体U" panose="020B0600010101010101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7974" y="2415965"/>
            <a:ext cx="82295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食材（野菜や肉など）を</a:t>
            </a: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作り、</a:t>
            </a:r>
            <a: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/>
            </a:r>
            <a:b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買ってきて、家で</a:t>
            </a:r>
            <a: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/>
            </a:r>
            <a:b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</a:br>
            <a:r>
              <a:rPr lang="ja-JP" altLang="en-US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カレーの調理やご飯を</a:t>
            </a: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炊き、</a:t>
            </a:r>
            <a: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/>
            </a:r>
            <a:b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</a:br>
            <a:r>
              <a:rPr lang="ja-JP" altLang="en-US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食べ終わったら食器を洗う、</a:t>
            </a:r>
            <a: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/>
            </a:r>
            <a:b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</a:br>
            <a:r>
              <a:rPr lang="ja-JP" altLang="en-US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野菜くずなどを</a:t>
            </a: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捨てるまで</a:t>
            </a:r>
            <a:endParaRPr lang="en-US" altLang="ja-JP" sz="2800" dirty="0" smtClean="0">
              <a:solidFill>
                <a:prstClr val="black"/>
              </a:solidFill>
              <a:latin typeface="AR P明朝体U" panose="020B0600010101010101" pitchFamily="50" charset="-128"/>
              <a:ea typeface="AR P明朝体U" panose="020B0600010101010101" pitchFamily="50" charset="-128"/>
              <a:cs typeface="+mj-cs"/>
            </a:endParaRP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/>
            </a:r>
            <a:br>
              <a:rPr lang="en-US" altLang="ja-JP" sz="2800" dirty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</a:b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全ての過程で使う化石燃料の量から、</a:t>
            </a:r>
            <a:endParaRPr lang="en-US" altLang="ja-JP" sz="2800" dirty="0" smtClean="0">
              <a:solidFill>
                <a:prstClr val="black"/>
              </a:solidFill>
              <a:latin typeface="AR P明朝体U" panose="020B0600010101010101" pitchFamily="50" charset="-128"/>
              <a:ea typeface="AR P明朝体U" panose="020B0600010101010101" pitchFamily="50" charset="-128"/>
              <a:cs typeface="+mj-cs"/>
            </a:endParaRPr>
          </a:p>
          <a:p>
            <a:pPr algn="ctr"/>
            <a:r>
              <a:rPr lang="en-US" altLang="ja-JP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CO</a:t>
            </a:r>
            <a:r>
              <a:rPr lang="en-US" altLang="ja-JP" sz="20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2</a:t>
            </a:r>
            <a:r>
              <a:rPr lang="ja-JP" altLang="en-US" sz="2800" dirty="0" smtClean="0">
                <a:solidFill>
                  <a:prstClr val="black"/>
                </a:solidFill>
                <a:latin typeface="AR P明朝体U" panose="020B0600010101010101" pitchFamily="50" charset="-128"/>
                <a:ea typeface="AR P明朝体U" panose="020B0600010101010101" pitchFamily="50" charset="-128"/>
                <a:cs typeface="+mj-cs"/>
              </a:rPr>
              <a:t>排出量を求める。</a:t>
            </a:r>
            <a:endParaRPr lang="en-US" altLang="ja-JP" sz="2800" dirty="0" smtClean="0">
              <a:solidFill>
                <a:prstClr val="black"/>
              </a:solidFill>
              <a:latin typeface="AR P明朝体U" panose="020B0600010101010101" pitchFamily="50" charset="-128"/>
              <a:ea typeface="AR P明朝体U" panose="020B0600010101010101" pitchFamily="50" charset="-128"/>
              <a:cs typeface="+mj-cs"/>
            </a:endParaRPr>
          </a:p>
          <a:p>
            <a:pPr algn="ctr"/>
            <a:endParaRPr lang="en-US" altLang="ja-JP" sz="2800" dirty="0" smtClean="0">
              <a:solidFill>
                <a:prstClr val="black"/>
              </a:solidFill>
              <a:latin typeface="AR P明朝体U" panose="020B0600010101010101" pitchFamily="50" charset="-128"/>
              <a:ea typeface="AR P明朝体U" panose="020B0600010101010101" pitchFamily="50" charset="-128"/>
              <a:cs typeface="+mj-cs"/>
            </a:endParaRPr>
          </a:p>
          <a:p>
            <a:pPr algn="ctr"/>
            <a:endParaRPr lang="en-US" altLang="ja-JP" sz="3600" dirty="0">
              <a:solidFill>
                <a:prstClr val="black"/>
              </a:solidFill>
              <a:latin typeface="AR P明朝体U" panose="020B0600010101010101" pitchFamily="50" charset="-128"/>
              <a:ea typeface="AR P明朝体U" panose="020B0600010101010101" pitchFamily="50" charset="-128"/>
              <a:cs typeface="+mj-cs"/>
            </a:endParaRPr>
          </a:p>
          <a:p>
            <a:pPr algn="ct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0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07096" y="1409921"/>
            <a:ext cx="836112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①　「食材　作る」・・・・肉・野菜類、ルー、米</a:t>
            </a:r>
            <a:r>
              <a:rPr lang="ja-JP" altLang="en-US" sz="2400" dirty="0">
                <a:latin typeface="+mj-ea"/>
                <a:ea typeface="+mj-ea"/>
              </a:rPr>
              <a:t>など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②　「食材　運ぶ」・・・</a:t>
            </a:r>
            <a:r>
              <a:rPr lang="ja-JP" altLang="en-US" sz="2400" dirty="0">
                <a:latin typeface="+mj-ea"/>
                <a:ea typeface="+mj-ea"/>
              </a:rPr>
              <a:t>生産地</a:t>
            </a:r>
            <a:r>
              <a:rPr lang="ja-JP" altLang="en-US" sz="2400" dirty="0" smtClean="0">
                <a:latin typeface="+mj-ea"/>
                <a:ea typeface="+mj-ea"/>
              </a:rPr>
              <a:t>から店まで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7282" y="2329675"/>
            <a:ext cx="83998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③　「調理</a:t>
            </a:r>
            <a:r>
              <a:rPr lang="ja-JP" altLang="en-US" sz="2400" dirty="0">
                <a:latin typeface="+mj-ea"/>
                <a:ea typeface="+mj-ea"/>
              </a:rPr>
              <a:t>する</a:t>
            </a:r>
            <a:r>
              <a:rPr lang="ja-JP" altLang="en-US" sz="2400" dirty="0" smtClean="0">
                <a:latin typeface="+mj-ea"/>
                <a:ea typeface="+mj-ea"/>
              </a:rPr>
              <a:t>」・・・・カレーを作る（炒める、煮る）、ご飯（炊く）</a:t>
            </a:r>
            <a:r>
              <a:rPr lang="ja-JP" altLang="en-US" dirty="0">
                <a:latin typeface="+mj-ea"/>
                <a:ea typeface="+mj-ea"/>
              </a:rPr>
              <a:t>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99439" y="2821167"/>
            <a:ext cx="83998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</a:rPr>
              <a:t>④　「片づける」・・・・食器を洗う、　（野菜くず、紙皿など）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捨てる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380" y="3939740"/>
            <a:ext cx="8524865" cy="2211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dirty="0" smtClean="0"/>
              <a:t>グループワークで皆で考え、話し合って決めよう。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/>
              <a:t>上</a:t>
            </a:r>
            <a:r>
              <a:rPr lang="ja-JP" altLang="en-US" dirty="0" smtClean="0"/>
              <a:t>の　</a:t>
            </a:r>
            <a:r>
              <a:rPr kumimoji="1" lang="ja-JP" altLang="en-US" dirty="0" smtClean="0"/>
              <a:t>①～④　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どの段階で</a:t>
            </a:r>
            <a:r>
              <a:rPr kumimoji="1" lang="en-US" altLang="ja-JP" dirty="0" smtClean="0"/>
              <a:t>CO</a:t>
            </a:r>
            <a:r>
              <a:rPr kumimoji="1" lang="en-US" altLang="ja-JP" sz="1400" dirty="0" smtClean="0"/>
              <a:t>2</a:t>
            </a:r>
            <a:r>
              <a:rPr kumimoji="1" lang="ja-JP" altLang="en-US" dirty="0" smtClean="0"/>
              <a:t>が</a:t>
            </a:r>
            <a:r>
              <a:rPr lang="ja-JP" altLang="en-US" dirty="0" smtClean="0"/>
              <a:t>多く出ているでしょうか。</a:t>
            </a:r>
            <a:endParaRPr kumimoji="1" lang="en-US" altLang="ja-JP" dirty="0" smtClean="0"/>
          </a:p>
          <a:p>
            <a:endParaRPr lang="en-US" altLang="ja-JP" u="sng" dirty="0" smtClean="0"/>
          </a:p>
          <a:p>
            <a:r>
              <a:rPr lang="ja-JP" altLang="en-US" u="sng" dirty="0" smtClean="0"/>
              <a:t>最も多いのは①～④の中で　　</a:t>
            </a:r>
            <a:r>
              <a:rPr lang="ja-JP" altLang="en-US" u="sng" dirty="0"/>
              <a:t>　</a:t>
            </a:r>
            <a:r>
              <a:rPr lang="ja-JP" altLang="en-US" u="sng" dirty="0" smtClean="0"/>
              <a:t>と思う　　</a:t>
            </a:r>
            <a:endParaRPr lang="en-US" altLang="ja-JP" u="sng" dirty="0" smtClean="0"/>
          </a:p>
          <a:p>
            <a:endParaRPr lang="en-US" altLang="ja-JP" u="sng" dirty="0" smtClean="0"/>
          </a:p>
          <a:p>
            <a:r>
              <a:rPr lang="ja-JP" altLang="en-US" u="sng" dirty="0"/>
              <a:t>２</a:t>
            </a:r>
            <a:r>
              <a:rPr lang="ja-JP" altLang="en-US" u="sng" dirty="0" smtClean="0"/>
              <a:t>番目に多いのは①～④の中</a:t>
            </a:r>
            <a:r>
              <a:rPr lang="ja-JP" altLang="en-US" u="sng" dirty="0"/>
              <a:t>で</a:t>
            </a:r>
            <a:r>
              <a:rPr lang="ja-JP" altLang="en-US" u="sng" dirty="0" smtClean="0"/>
              <a:t>　　　　と思う　　　　　</a:t>
            </a:r>
            <a:endParaRPr lang="en-US" altLang="ja-JP" u="sng" dirty="0" smtClean="0"/>
          </a:p>
          <a:p>
            <a:r>
              <a:rPr lang="ja-JP" altLang="en-US" u="sng" dirty="0" smtClean="0"/>
              <a:t>　　　　　　　　　　　　　　　　　　　　　　　　　　　　　　　　　　　　　　　　　　　　　　　</a:t>
            </a:r>
            <a:endParaRPr lang="en-US" altLang="ja-JP" u="sng" dirty="0" smtClean="0"/>
          </a:p>
          <a:p>
            <a:endParaRPr lang="en-US" altLang="ja-JP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1" y="374218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次の　①～④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のどの段階で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が多く出ていると思いますか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36015"/>
            <a:ext cx="1519311" cy="338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ワークシート５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トライプ矢印 11"/>
          <p:cNvSpPr/>
          <p:nvPr/>
        </p:nvSpPr>
        <p:spPr>
          <a:xfrm>
            <a:off x="3727175" y="1778505"/>
            <a:ext cx="2106277" cy="552450"/>
          </a:xfrm>
          <a:prstGeom prst="stripedRightArrow">
            <a:avLst>
              <a:gd name="adj1" fmla="val 39655"/>
              <a:gd name="adj2" fmla="val 5000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30" name="左矢印 29"/>
          <p:cNvSpPr/>
          <p:nvPr/>
        </p:nvSpPr>
        <p:spPr>
          <a:xfrm>
            <a:off x="2895889" y="5808518"/>
            <a:ext cx="797780" cy="33358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3" name="グループ化 122"/>
          <p:cNvGrpSpPr/>
          <p:nvPr/>
        </p:nvGrpSpPr>
        <p:grpSpPr>
          <a:xfrm>
            <a:off x="444366" y="4668001"/>
            <a:ext cx="2116397" cy="1619429"/>
            <a:chOff x="138901" y="4165619"/>
            <a:chExt cx="2752145" cy="268471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628805" y="4242530"/>
              <a:ext cx="2089134" cy="571667"/>
              <a:chOff x="4280485" y="2075035"/>
              <a:chExt cx="2244437" cy="834127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0485" y="2075035"/>
                <a:ext cx="1119298" cy="834127"/>
              </a:xfrm>
              <a:prstGeom prst="rect">
                <a:avLst/>
              </a:prstGeom>
            </p:spPr>
          </p:pic>
          <p:sp>
            <p:nvSpPr>
              <p:cNvPr id="11" name="正方形/長方形 10"/>
              <p:cNvSpPr/>
              <p:nvPr/>
            </p:nvSpPr>
            <p:spPr>
              <a:xfrm>
                <a:off x="5625448" y="2333482"/>
                <a:ext cx="899474" cy="27612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/>
                  <a:t>ごみ　</a:t>
                </a:r>
                <a:endParaRPr kumimoji="1" lang="en-US" altLang="ja-JP" sz="1600" dirty="0" smtClean="0"/>
              </a:p>
            </p:txBody>
          </p:sp>
        </p:grpSp>
        <p:sp>
          <p:nvSpPr>
            <p:cNvPr id="9" name="雲 8"/>
            <p:cNvSpPr/>
            <p:nvPr/>
          </p:nvSpPr>
          <p:spPr>
            <a:xfrm>
              <a:off x="863478" y="4364507"/>
              <a:ext cx="654460" cy="274241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410876" y="5581869"/>
              <a:ext cx="1143729" cy="546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食器類</a:t>
              </a:r>
              <a:endParaRPr kumimoji="1" lang="ja-JP" altLang="en-US" dirty="0"/>
            </a:p>
          </p:txBody>
        </p:sp>
        <p:pic>
          <p:nvPicPr>
            <p:cNvPr id="27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487" r="-2889" b="14257"/>
            <a:stretch/>
          </p:blipFill>
          <p:spPr bwMode="auto">
            <a:xfrm flipH="1">
              <a:off x="366095" y="6097981"/>
              <a:ext cx="994767" cy="7127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29" name="正方形/長方形 28"/>
            <p:cNvSpPr/>
            <p:nvPr/>
          </p:nvSpPr>
          <p:spPr>
            <a:xfrm>
              <a:off x="1299847" y="4720847"/>
              <a:ext cx="15911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　片づけ</a:t>
              </a:r>
              <a:endPara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r>
                <a:rPr lang="ja-JP" altLang="en-US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（捨てる・洗う）</a:t>
              </a:r>
              <a:endPara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105" y="5994707"/>
              <a:ext cx="956747" cy="820374"/>
            </a:xfrm>
            <a:prstGeom prst="rect">
              <a:avLst/>
            </a:prstGeom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" b="36095"/>
            <a:stretch/>
          </p:blipFill>
          <p:spPr bwMode="auto">
            <a:xfrm>
              <a:off x="787326" y="5392452"/>
              <a:ext cx="545146" cy="589982"/>
            </a:xfrm>
            <a:prstGeom prst="rect">
              <a:avLst/>
            </a:prstGeom>
            <a:blipFill dpi="0" rotWithShape="1">
              <a:blip r:embed="rId8">
                <a:alphaModFix amt="83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7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9" t="72273" r="-1636" b="-1564"/>
            <a:stretch/>
          </p:blipFill>
          <p:spPr bwMode="auto">
            <a:xfrm>
              <a:off x="869930" y="5953904"/>
              <a:ext cx="661241" cy="320248"/>
            </a:xfrm>
            <a:prstGeom prst="rect">
              <a:avLst/>
            </a:prstGeom>
            <a:blipFill dpi="0" rotWithShape="1">
              <a:blip r:embed="rId8">
                <a:alphaModFix amt="83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693308" y="6380803"/>
              <a:ext cx="2108044" cy="469533"/>
              <a:chOff x="333923" y="6114604"/>
              <a:chExt cx="2091214" cy="541367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1570221" y="6241855"/>
                <a:ext cx="854916" cy="414116"/>
                <a:chOff x="1124110" y="5649128"/>
                <a:chExt cx="1093788" cy="584200"/>
              </a:xfrm>
            </p:grpSpPr>
            <p:sp>
              <p:nvSpPr>
                <p:cNvPr id="23" name="Freeform 34"/>
                <p:cNvSpPr>
                  <a:spLocks/>
                </p:cNvSpPr>
                <p:nvPr/>
              </p:nvSpPr>
              <p:spPr bwMode="auto">
                <a:xfrm>
                  <a:off x="1633697" y="5649128"/>
                  <a:ext cx="57150" cy="65088"/>
                </a:xfrm>
                <a:custGeom>
                  <a:avLst/>
                  <a:gdLst>
                    <a:gd name="T0" fmla="*/ 36 w 36"/>
                    <a:gd name="T1" fmla="*/ 23 h 41"/>
                    <a:gd name="T2" fmla="*/ 36 w 36"/>
                    <a:gd name="T3" fmla="*/ 28 h 41"/>
                    <a:gd name="T4" fmla="*/ 36 w 36"/>
                    <a:gd name="T5" fmla="*/ 32 h 41"/>
                    <a:gd name="T6" fmla="*/ 34 w 36"/>
                    <a:gd name="T7" fmla="*/ 35 h 41"/>
                    <a:gd name="T8" fmla="*/ 31 w 36"/>
                    <a:gd name="T9" fmla="*/ 37 h 41"/>
                    <a:gd name="T10" fmla="*/ 29 w 36"/>
                    <a:gd name="T11" fmla="*/ 39 h 41"/>
                    <a:gd name="T12" fmla="*/ 27 w 36"/>
                    <a:gd name="T13" fmla="*/ 41 h 41"/>
                    <a:gd name="T14" fmla="*/ 22 w 36"/>
                    <a:gd name="T15" fmla="*/ 41 h 41"/>
                    <a:gd name="T16" fmla="*/ 20 w 36"/>
                    <a:gd name="T17" fmla="*/ 39 h 41"/>
                    <a:gd name="T18" fmla="*/ 18 w 36"/>
                    <a:gd name="T19" fmla="*/ 35 h 41"/>
                    <a:gd name="T20" fmla="*/ 18 w 36"/>
                    <a:gd name="T21" fmla="*/ 30 h 41"/>
                    <a:gd name="T22" fmla="*/ 15 w 36"/>
                    <a:gd name="T23" fmla="*/ 28 h 41"/>
                    <a:gd name="T24" fmla="*/ 15 w 36"/>
                    <a:gd name="T25" fmla="*/ 23 h 41"/>
                    <a:gd name="T26" fmla="*/ 15 w 36"/>
                    <a:gd name="T27" fmla="*/ 19 h 41"/>
                    <a:gd name="T28" fmla="*/ 13 w 36"/>
                    <a:gd name="T29" fmla="*/ 16 h 41"/>
                    <a:gd name="T30" fmla="*/ 11 w 36"/>
                    <a:gd name="T31" fmla="*/ 14 h 41"/>
                    <a:gd name="T32" fmla="*/ 6 w 36"/>
                    <a:gd name="T33" fmla="*/ 14 h 41"/>
                    <a:gd name="T34" fmla="*/ 2 w 36"/>
                    <a:gd name="T35" fmla="*/ 14 h 41"/>
                    <a:gd name="T36" fmla="*/ 0 w 36"/>
                    <a:gd name="T37" fmla="*/ 12 h 41"/>
                    <a:gd name="T38" fmla="*/ 0 w 36"/>
                    <a:gd name="T39" fmla="*/ 7 h 41"/>
                    <a:gd name="T40" fmla="*/ 0 w 36"/>
                    <a:gd name="T41" fmla="*/ 3 h 41"/>
                    <a:gd name="T42" fmla="*/ 2 w 36"/>
                    <a:gd name="T43" fmla="*/ 0 h 41"/>
                    <a:gd name="T44" fmla="*/ 6 w 36"/>
                    <a:gd name="T45" fmla="*/ 0 h 41"/>
                    <a:gd name="T46" fmla="*/ 11 w 36"/>
                    <a:gd name="T47" fmla="*/ 0 h 41"/>
                    <a:gd name="T48" fmla="*/ 15 w 36"/>
                    <a:gd name="T49" fmla="*/ 0 h 41"/>
                    <a:gd name="T50" fmla="*/ 20 w 36"/>
                    <a:gd name="T51" fmla="*/ 0 h 41"/>
                    <a:gd name="T52" fmla="*/ 25 w 36"/>
                    <a:gd name="T53" fmla="*/ 3 h 41"/>
                    <a:gd name="T54" fmla="*/ 27 w 36"/>
                    <a:gd name="T55" fmla="*/ 5 h 41"/>
                    <a:gd name="T56" fmla="*/ 29 w 36"/>
                    <a:gd name="T57" fmla="*/ 9 h 41"/>
                    <a:gd name="T58" fmla="*/ 31 w 36"/>
                    <a:gd name="T59" fmla="*/ 12 h 41"/>
                    <a:gd name="T60" fmla="*/ 34 w 36"/>
                    <a:gd name="T61" fmla="*/ 14 h 41"/>
                    <a:gd name="T62" fmla="*/ 34 w 36"/>
                    <a:gd name="T63" fmla="*/ 19 h 41"/>
                    <a:gd name="T64" fmla="*/ 36 w 36"/>
                    <a:gd name="T65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" h="41">
                      <a:moveTo>
                        <a:pt x="36" y="21"/>
                      </a:moveTo>
                      <a:lnTo>
                        <a:pt x="36" y="23"/>
                      </a:lnTo>
                      <a:lnTo>
                        <a:pt x="36" y="25"/>
                      </a:lnTo>
                      <a:lnTo>
                        <a:pt x="36" y="28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4" y="32"/>
                      </a:lnTo>
                      <a:lnTo>
                        <a:pt x="34" y="35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29" y="37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7" y="41"/>
                      </a:lnTo>
                      <a:lnTo>
                        <a:pt x="25" y="41"/>
                      </a:lnTo>
                      <a:lnTo>
                        <a:pt x="22" y="41"/>
                      </a:lnTo>
                      <a:lnTo>
                        <a:pt x="22" y="39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5" y="28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3"/>
                      </a:lnTo>
                      <a:lnTo>
                        <a:pt x="25" y="3"/>
                      </a:lnTo>
                      <a:lnTo>
                        <a:pt x="25" y="5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34" y="14"/>
                      </a:lnTo>
                      <a:lnTo>
                        <a:pt x="34" y="16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6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4" name="Freeform 35"/>
                <p:cNvSpPr>
                  <a:spLocks/>
                </p:cNvSpPr>
                <p:nvPr/>
              </p:nvSpPr>
              <p:spPr bwMode="auto">
                <a:xfrm>
                  <a:off x="1124110" y="5693578"/>
                  <a:ext cx="104775" cy="76200"/>
                </a:xfrm>
                <a:custGeom>
                  <a:avLst/>
                  <a:gdLst>
                    <a:gd name="T0" fmla="*/ 63 w 66"/>
                    <a:gd name="T1" fmla="*/ 11 h 48"/>
                    <a:gd name="T2" fmla="*/ 63 w 66"/>
                    <a:gd name="T3" fmla="*/ 16 h 48"/>
                    <a:gd name="T4" fmla="*/ 66 w 66"/>
                    <a:gd name="T5" fmla="*/ 18 h 48"/>
                    <a:gd name="T6" fmla="*/ 66 w 66"/>
                    <a:gd name="T7" fmla="*/ 23 h 48"/>
                    <a:gd name="T8" fmla="*/ 66 w 66"/>
                    <a:gd name="T9" fmla="*/ 27 h 48"/>
                    <a:gd name="T10" fmla="*/ 66 w 66"/>
                    <a:gd name="T11" fmla="*/ 32 h 48"/>
                    <a:gd name="T12" fmla="*/ 63 w 66"/>
                    <a:gd name="T13" fmla="*/ 36 h 48"/>
                    <a:gd name="T14" fmla="*/ 63 w 66"/>
                    <a:gd name="T15" fmla="*/ 41 h 48"/>
                    <a:gd name="T16" fmla="*/ 59 w 66"/>
                    <a:gd name="T17" fmla="*/ 41 h 48"/>
                    <a:gd name="T18" fmla="*/ 56 w 66"/>
                    <a:gd name="T19" fmla="*/ 43 h 48"/>
                    <a:gd name="T20" fmla="*/ 52 w 66"/>
                    <a:gd name="T21" fmla="*/ 43 h 48"/>
                    <a:gd name="T22" fmla="*/ 50 w 66"/>
                    <a:gd name="T23" fmla="*/ 45 h 48"/>
                    <a:gd name="T24" fmla="*/ 45 w 66"/>
                    <a:gd name="T25" fmla="*/ 45 h 48"/>
                    <a:gd name="T26" fmla="*/ 41 w 66"/>
                    <a:gd name="T27" fmla="*/ 45 h 48"/>
                    <a:gd name="T28" fmla="*/ 36 w 66"/>
                    <a:gd name="T29" fmla="*/ 48 h 48"/>
                    <a:gd name="T30" fmla="*/ 31 w 66"/>
                    <a:gd name="T31" fmla="*/ 48 h 48"/>
                    <a:gd name="T32" fmla="*/ 29 w 66"/>
                    <a:gd name="T33" fmla="*/ 45 h 48"/>
                    <a:gd name="T34" fmla="*/ 25 w 66"/>
                    <a:gd name="T35" fmla="*/ 45 h 48"/>
                    <a:gd name="T36" fmla="*/ 20 w 66"/>
                    <a:gd name="T37" fmla="*/ 43 h 48"/>
                    <a:gd name="T38" fmla="*/ 16 w 66"/>
                    <a:gd name="T39" fmla="*/ 41 h 48"/>
                    <a:gd name="T40" fmla="*/ 11 w 66"/>
                    <a:gd name="T41" fmla="*/ 36 h 48"/>
                    <a:gd name="T42" fmla="*/ 9 w 66"/>
                    <a:gd name="T43" fmla="*/ 32 h 48"/>
                    <a:gd name="T44" fmla="*/ 6 w 66"/>
                    <a:gd name="T45" fmla="*/ 29 h 48"/>
                    <a:gd name="T46" fmla="*/ 4 w 66"/>
                    <a:gd name="T47" fmla="*/ 27 h 48"/>
                    <a:gd name="T48" fmla="*/ 2 w 66"/>
                    <a:gd name="T49" fmla="*/ 23 h 48"/>
                    <a:gd name="T50" fmla="*/ 0 w 66"/>
                    <a:gd name="T51" fmla="*/ 18 h 48"/>
                    <a:gd name="T52" fmla="*/ 0 w 66"/>
                    <a:gd name="T53" fmla="*/ 13 h 48"/>
                    <a:gd name="T54" fmla="*/ 0 w 66"/>
                    <a:gd name="T55" fmla="*/ 9 h 48"/>
                    <a:gd name="T56" fmla="*/ 2 w 66"/>
                    <a:gd name="T57" fmla="*/ 7 h 48"/>
                    <a:gd name="T58" fmla="*/ 4 w 66"/>
                    <a:gd name="T59" fmla="*/ 2 h 48"/>
                    <a:gd name="T60" fmla="*/ 6 w 66"/>
                    <a:gd name="T61" fmla="*/ 0 h 48"/>
                    <a:gd name="T62" fmla="*/ 11 w 66"/>
                    <a:gd name="T63" fmla="*/ 0 h 48"/>
                    <a:gd name="T64" fmla="*/ 16 w 66"/>
                    <a:gd name="T65" fmla="*/ 0 h 48"/>
                    <a:gd name="T66" fmla="*/ 20 w 66"/>
                    <a:gd name="T67" fmla="*/ 0 h 48"/>
                    <a:gd name="T68" fmla="*/ 25 w 66"/>
                    <a:gd name="T69" fmla="*/ 0 h 48"/>
                    <a:gd name="T70" fmla="*/ 29 w 66"/>
                    <a:gd name="T71" fmla="*/ 0 h 48"/>
                    <a:gd name="T72" fmla="*/ 34 w 66"/>
                    <a:gd name="T73" fmla="*/ 0 h 48"/>
                    <a:gd name="T74" fmla="*/ 38 w 66"/>
                    <a:gd name="T75" fmla="*/ 2 h 48"/>
                    <a:gd name="T76" fmla="*/ 43 w 66"/>
                    <a:gd name="T77" fmla="*/ 2 h 48"/>
                    <a:gd name="T78" fmla="*/ 47 w 66"/>
                    <a:gd name="T79" fmla="*/ 2 h 48"/>
                    <a:gd name="T80" fmla="*/ 52 w 66"/>
                    <a:gd name="T81" fmla="*/ 4 h 48"/>
                    <a:gd name="T82" fmla="*/ 56 w 66"/>
                    <a:gd name="T83" fmla="*/ 7 h 48"/>
                    <a:gd name="T84" fmla="*/ 61 w 66"/>
                    <a:gd name="T85" fmla="*/ 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48">
                      <a:moveTo>
                        <a:pt x="61" y="9"/>
                      </a:moveTo>
                      <a:lnTo>
                        <a:pt x="63" y="11"/>
                      </a:lnTo>
                      <a:lnTo>
                        <a:pt x="63" y="13"/>
                      </a:lnTo>
                      <a:lnTo>
                        <a:pt x="63" y="16"/>
                      </a:lnTo>
                      <a:lnTo>
                        <a:pt x="66" y="16"/>
                      </a:lnTo>
                      <a:lnTo>
                        <a:pt x="66" y="18"/>
                      </a:lnTo>
                      <a:lnTo>
                        <a:pt x="66" y="20"/>
                      </a:lnTo>
                      <a:lnTo>
                        <a:pt x="66" y="23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32"/>
                      </a:lnTo>
                      <a:lnTo>
                        <a:pt x="66" y="34"/>
                      </a:lnTo>
                      <a:lnTo>
                        <a:pt x="63" y="36"/>
                      </a:lnTo>
                      <a:lnTo>
                        <a:pt x="63" y="39"/>
                      </a:lnTo>
                      <a:lnTo>
                        <a:pt x="63" y="41"/>
                      </a:lnTo>
                      <a:lnTo>
                        <a:pt x="61" y="41"/>
                      </a:lnTo>
                      <a:lnTo>
                        <a:pt x="59" y="41"/>
                      </a:lnTo>
                      <a:lnTo>
                        <a:pt x="59" y="43"/>
                      </a:lnTo>
                      <a:lnTo>
                        <a:pt x="56" y="43"/>
                      </a:lnTo>
                      <a:lnTo>
                        <a:pt x="54" y="43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0" y="45"/>
                      </a:lnTo>
                      <a:lnTo>
                        <a:pt x="47" y="45"/>
                      </a:lnTo>
                      <a:lnTo>
                        <a:pt x="45" y="45"/>
                      </a:lnTo>
                      <a:lnTo>
                        <a:pt x="43" y="45"/>
                      </a:lnTo>
                      <a:lnTo>
                        <a:pt x="41" y="45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4" y="48"/>
                      </a:lnTo>
                      <a:lnTo>
                        <a:pt x="31" y="48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2" y="45"/>
                      </a:lnTo>
                      <a:lnTo>
                        <a:pt x="20" y="43"/>
                      </a:lnTo>
                      <a:lnTo>
                        <a:pt x="18" y="43"/>
                      </a:lnTo>
                      <a:lnTo>
                        <a:pt x="16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9" y="34"/>
                      </a:lnTo>
                      <a:lnTo>
                        <a:pt x="9" y="32"/>
                      </a:lnTo>
                      <a:lnTo>
                        <a:pt x="6" y="32"/>
                      </a:lnTo>
                      <a:lnTo>
                        <a:pt x="6" y="29"/>
                      </a:lnTo>
                      <a:lnTo>
                        <a:pt x="4" y="29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50" y="4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7"/>
                      </a:lnTo>
                      <a:lnTo>
                        <a:pt x="61" y="9"/>
                      </a:lnTo>
                      <a:close/>
                    </a:path>
                  </a:pathLst>
                </a:custGeom>
                <a:solidFill>
                  <a:srgbClr val="FF5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5" name="Freeform 36"/>
                <p:cNvSpPr>
                  <a:spLocks/>
                </p:cNvSpPr>
                <p:nvPr/>
              </p:nvSpPr>
              <p:spPr bwMode="auto">
                <a:xfrm>
                  <a:off x="1260635" y="5699928"/>
                  <a:ext cx="957263" cy="533400"/>
                </a:xfrm>
                <a:custGeom>
                  <a:avLst/>
                  <a:gdLst>
                    <a:gd name="T0" fmla="*/ 216 w 603"/>
                    <a:gd name="T1" fmla="*/ 99 h 336"/>
                    <a:gd name="T2" fmla="*/ 219 w 603"/>
                    <a:gd name="T3" fmla="*/ 110 h 336"/>
                    <a:gd name="T4" fmla="*/ 223 w 603"/>
                    <a:gd name="T5" fmla="*/ 119 h 336"/>
                    <a:gd name="T6" fmla="*/ 232 w 603"/>
                    <a:gd name="T7" fmla="*/ 126 h 336"/>
                    <a:gd name="T8" fmla="*/ 250 w 603"/>
                    <a:gd name="T9" fmla="*/ 135 h 336"/>
                    <a:gd name="T10" fmla="*/ 298 w 603"/>
                    <a:gd name="T11" fmla="*/ 151 h 336"/>
                    <a:gd name="T12" fmla="*/ 344 w 603"/>
                    <a:gd name="T13" fmla="*/ 172 h 336"/>
                    <a:gd name="T14" fmla="*/ 389 w 603"/>
                    <a:gd name="T15" fmla="*/ 192 h 336"/>
                    <a:gd name="T16" fmla="*/ 437 w 603"/>
                    <a:gd name="T17" fmla="*/ 213 h 336"/>
                    <a:gd name="T18" fmla="*/ 483 w 603"/>
                    <a:gd name="T19" fmla="*/ 233 h 336"/>
                    <a:gd name="T20" fmla="*/ 599 w 603"/>
                    <a:gd name="T21" fmla="*/ 300 h 336"/>
                    <a:gd name="T22" fmla="*/ 592 w 603"/>
                    <a:gd name="T23" fmla="*/ 311 h 336"/>
                    <a:gd name="T24" fmla="*/ 583 w 603"/>
                    <a:gd name="T25" fmla="*/ 320 h 336"/>
                    <a:gd name="T26" fmla="*/ 576 w 603"/>
                    <a:gd name="T27" fmla="*/ 329 h 336"/>
                    <a:gd name="T28" fmla="*/ 565 w 603"/>
                    <a:gd name="T29" fmla="*/ 336 h 336"/>
                    <a:gd name="T30" fmla="*/ 574 w 603"/>
                    <a:gd name="T31" fmla="*/ 327 h 336"/>
                    <a:gd name="T32" fmla="*/ 583 w 603"/>
                    <a:gd name="T33" fmla="*/ 316 h 336"/>
                    <a:gd name="T34" fmla="*/ 587 w 603"/>
                    <a:gd name="T35" fmla="*/ 304 h 336"/>
                    <a:gd name="T36" fmla="*/ 576 w 603"/>
                    <a:gd name="T37" fmla="*/ 297 h 336"/>
                    <a:gd name="T38" fmla="*/ 567 w 603"/>
                    <a:gd name="T39" fmla="*/ 304 h 336"/>
                    <a:gd name="T40" fmla="*/ 558 w 603"/>
                    <a:gd name="T41" fmla="*/ 316 h 336"/>
                    <a:gd name="T42" fmla="*/ 555 w 603"/>
                    <a:gd name="T43" fmla="*/ 327 h 336"/>
                    <a:gd name="T44" fmla="*/ 501 w 603"/>
                    <a:gd name="T45" fmla="*/ 307 h 336"/>
                    <a:gd name="T46" fmla="*/ 437 w 603"/>
                    <a:gd name="T47" fmla="*/ 272 h 336"/>
                    <a:gd name="T48" fmla="*/ 376 w 603"/>
                    <a:gd name="T49" fmla="*/ 238 h 336"/>
                    <a:gd name="T50" fmla="*/ 312 w 603"/>
                    <a:gd name="T51" fmla="*/ 201 h 336"/>
                    <a:gd name="T52" fmla="*/ 250 w 603"/>
                    <a:gd name="T53" fmla="*/ 165 h 336"/>
                    <a:gd name="T54" fmla="*/ 205 w 603"/>
                    <a:gd name="T55" fmla="*/ 137 h 336"/>
                    <a:gd name="T56" fmla="*/ 191 w 603"/>
                    <a:gd name="T57" fmla="*/ 137 h 336"/>
                    <a:gd name="T58" fmla="*/ 184 w 603"/>
                    <a:gd name="T59" fmla="*/ 144 h 336"/>
                    <a:gd name="T60" fmla="*/ 173 w 603"/>
                    <a:gd name="T61" fmla="*/ 156 h 336"/>
                    <a:gd name="T62" fmla="*/ 162 w 603"/>
                    <a:gd name="T63" fmla="*/ 160 h 336"/>
                    <a:gd name="T64" fmla="*/ 139 w 603"/>
                    <a:gd name="T65" fmla="*/ 165 h 336"/>
                    <a:gd name="T66" fmla="*/ 114 w 603"/>
                    <a:gd name="T67" fmla="*/ 167 h 336"/>
                    <a:gd name="T68" fmla="*/ 87 w 603"/>
                    <a:gd name="T69" fmla="*/ 163 h 336"/>
                    <a:gd name="T70" fmla="*/ 62 w 603"/>
                    <a:gd name="T71" fmla="*/ 151 h 336"/>
                    <a:gd name="T72" fmla="*/ 39 w 603"/>
                    <a:gd name="T73" fmla="*/ 137 h 336"/>
                    <a:gd name="T74" fmla="*/ 23 w 603"/>
                    <a:gd name="T75" fmla="*/ 121 h 336"/>
                    <a:gd name="T76" fmla="*/ 11 w 603"/>
                    <a:gd name="T77" fmla="*/ 105 h 336"/>
                    <a:gd name="T78" fmla="*/ 5 w 603"/>
                    <a:gd name="T79" fmla="*/ 89 h 336"/>
                    <a:gd name="T80" fmla="*/ 0 w 603"/>
                    <a:gd name="T81" fmla="*/ 71 h 336"/>
                    <a:gd name="T82" fmla="*/ 0 w 603"/>
                    <a:gd name="T83" fmla="*/ 51 h 336"/>
                    <a:gd name="T84" fmla="*/ 2 w 603"/>
                    <a:gd name="T85" fmla="*/ 32 h 336"/>
                    <a:gd name="T86" fmla="*/ 16 w 603"/>
                    <a:gd name="T87" fmla="*/ 16 h 336"/>
                    <a:gd name="T88" fmla="*/ 32 w 603"/>
                    <a:gd name="T89" fmla="*/ 7 h 336"/>
                    <a:gd name="T90" fmla="*/ 52 w 603"/>
                    <a:gd name="T91" fmla="*/ 3 h 336"/>
                    <a:gd name="T92" fmla="*/ 73 w 603"/>
                    <a:gd name="T93" fmla="*/ 0 h 336"/>
                    <a:gd name="T94" fmla="*/ 96 w 603"/>
                    <a:gd name="T95" fmla="*/ 3 h 336"/>
                    <a:gd name="T96" fmla="*/ 118 w 603"/>
                    <a:gd name="T97" fmla="*/ 9 h 336"/>
                    <a:gd name="T98" fmla="*/ 143 w 603"/>
                    <a:gd name="T99" fmla="*/ 21 h 336"/>
                    <a:gd name="T100" fmla="*/ 169 w 603"/>
                    <a:gd name="T101" fmla="*/ 35 h 336"/>
                    <a:gd name="T102" fmla="*/ 189 w 603"/>
                    <a:gd name="T103" fmla="*/ 51 h 336"/>
                    <a:gd name="T104" fmla="*/ 207 w 603"/>
                    <a:gd name="T105" fmla="*/ 7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03" h="336">
                      <a:moveTo>
                        <a:pt x="214" y="87"/>
                      </a:moveTo>
                      <a:lnTo>
                        <a:pt x="214" y="89"/>
                      </a:lnTo>
                      <a:lnTo>
                        <a:pt x="214" y="92"/>
                      </a:lnTo>
                      <a:lnTo>
                        <a:pt x="216" y="94"/>
                      </a:lnTo>
                      <a:lnTo>
                        <a:pt x="216" y="96"/>
                      </a:lnTo>
                      <a:lnTo>
                        <a:pt x="216" y="99"/>
                      </a:lnTo>
                      <a:lnTo>
                        <a:pt x="216" y="101"/>
                      </a:lnTo>
                      <a:lnTo>
                        <a:pt x="216" y="103"/>
                      </a:lnTo>
                      <a:lnTo>
                        <a:pt x="216" y="105"/>
                      </a:lnTo>
                      <a:lnTo>
                        <a:pt x="219" y="105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1" y="115"/>
                      </a:lnTo>
                      <a:lnTo>
                        <a:pt x="223" y="115"/>
                      </a:lnTo>
                      <a:lnTo>
                        <a:pt x="223" y="117"/>
                      </a:lnTo>
                      <a:lnTo>
                        <a:pt x="223" y="119"/>
                      </a:lnTo>
                      <a:lnTo>
                        <a:pt x="225" y="119"/>
                      </a:lnTo>
                      <a:lnTo>
                        <a:pt x="225" y="121"/>
                      </a:lnTo>
                      <a:lnTo>
                        <a:pt x="228" y="121"/>
                      </a:lnTo>
                      <a:lnTo>
                        <a:pt x="228" y="124"/>
                      </a:lnTo>
                      <a:lnTo>
                        <a:pt x="230" y="126"/>
                      </a:lnTo>
                      <a:lnTo>
                        <a:pt x="232" y="126"/>
                      </a:lnTo>
                      <a:lnTo>
                        <a:pt x="235" y="128"/>
                      </a:lnTo>
                      <a:lnTo>
                        <a:pt x="237" y="131"/>
                      </a:lnTo>
                      <a:lnTo>
                        <a:pt x="239" y="131"/>
                      </a:lnTo>
                      <a:lnTo>
                        <a:pt x="241" y="131"/>
                      </a:lnTo>
                      <a:lnTo>
                        <a:pt x="241" y="133"/>
                      </a:lnTo>
                      <a:lnTo>
                        <a:pt x="250" y="135"/>
                      </a:lnTo>
                      <a:lnTo>
                        <a:pt x="257" y="137"/>
                      </a:lnTo>
                      <a:lnTo>
                        <a:pt x="266" y="140"/>
                      </a:lnTo>
                      <a:lnTo>
                        <a:pt x="273" y="142"/>
                      </a:lnTo>
                      <a:lnTo>
                        <a:pt x="282" y="147"/>
                      </a:lnTo>
                      <a:lnTo>
                        <a:pt x="289" y="149"/>
                      </a:lnTo>
                      <a:lnTo>
                        <a:pt x="298" y="151"/>
                      </a:lnTo>
                      <a:lnTo>
                        <a:pt x="305" y="156"/>
                      </a:lnTo>
                      <a:lnTo>
                        <a:pt x="314" y="158"/>
                      </a:lnTo>
                      <a:lnTo>
                        <a:pt x="321" y="160"/>
                      </a:lnTo>
                      <a:lnTo>
                        <a:pt x="330" y="165"/>
                      </a:lnTo>
                      <a:lnTo>
                        <a:pt x="337" y="167"/>
                      </a:lnTo>
                      <a:lnTo>
                        <a:pt x="344" y="172"/>
                      </a:lnTo>
                      <a:lnTo>
                        <a:pt x="353" y="174"/>
                      </a:lnTo>
                      <a:lnTo>
                        <a:pt x="360" y="179"/>
                      </a:lnTo>
                      <a:lnTo>
                        <a:pt x="367" y="181"/>
                      </a:lnTo>
                      <a:lnTo>
                        <a:pt x="376" y="185"/>
                      </a:lnTo>
                      <a:lnTo>
                        <a:pt x="382" y="188"/>
                      </a:lnTo>
                      <a:lnTo>
                        <a:pt x="389" y="192"/>
                      </a:lnTo>
                      <a:lnTo>
                        <a:pt x="398" y="195"/>
                      </a:lnTo>
                      <a:lnTo>
                        <a:pt x="405" y="199"/>
                      </a:lnTo>
                      <a:lnTo>
                        <a:pt x="414" y="204"/>
                      </a:lnTo>
                      <a:lnTo>
                        <a:pt x="421" y="206"/>
                      </a:lnTo>
                      <a:lnTo>
                        <a:pt x="428" y="211"/>
                      </a:lnTo>
                      <a:lnTo>
                        <a:pt x="437" y="213"/>
                      </a:lnTo>
                      <a:lnTo>
                        <a:pt x="444" y="217"/>
                      </a:lnTo>
                      <a:lnTo>
                        <a:pt x="451" y="220"/>
                      </a:lnTo>
                      <a:lnTo>
                        <a:pt x="460" y="224"/>
                      </a:lnTo>
                      <a:lnTo>
                        <a:pt x="467" y="227"/>
                      </a:lnTo>
                      <a:lnTo>
                        <a:pt x="474" y="231"/>
                      </a:lnTo>
                      <a:lnTo>
                        <a:pt x="483" y="233"/>
                      </a:lnTo>
                      <a:lnTo>
                        <a:pt x="489" y="238"/>
                      </a:lnTo>
                      <a:lnTo>
                        <a:pt x="603" y="291"/>
                      </a:lnTo>
                      <a:lnTo>
                        <a:pt x="601" y="293"/>
                      </a:lnTo>
                      <a:lnTo>
                        <a:pt x="601" y="295"/>
                      </a:lnTo>
                      <a:lnTo>
                        <a:pt x="601" y="297"/>
                      </a:lnTo>
                      <a:lnTo>
                        <a:pt x="599" y="300"/>
                      </a:lnTo>
                      <a:lnTo>
                        <a:pt x="599" y="302"/>
                      </a:lnTo>
                      <a:lnTo>
                        <a:pt x="596" y="304"/>
                      </a:lnTo>
                      <a:lnTo>
                        <a:pt x="596" y="307"/>
                      </a:lnTo>
                      <a:lnTo>
                        <a:pt x="594" y="307"/>
                      </a:lnTo>
                      <a:lnTo>
                        <a:pt x="594" y="309"/>
                      </a:lnTo>
                      <a:lnTo>
                        <a:pt x="592" y="311"/>
                      </a:lnTo>
                      <a:lnTo>
                        <a:pt x="590" y="313"/>
                      </a:lnTo>
                      <a:lnTo>
                        <a:pt x="590" y="316"/>
                      </a:lnTo>
                      <a:lnTo>
                        <a:pt x="587" y="316"/>
                      </a:lnTo>
                      <a:lnTo>
                        <a:pt x="587" y="318"/>
                      </a:lnTo>
                      <a:lnTo>
                        <a:pt x="585" y="320"/>
                      </a:lnTo>
                      <a:lnTo>
                        <a:pt x="583" y="320"/>
                      </a:lnTo>
                      <a:lnTo>
                        <a:pt x="583" y="323"/>
                      </a:lnTo>
                      <a:lnTo>
                        <a:pt x="581" y="323"/>
                      </a:lnTo>
                      <a:lnTo>
                        <a:pt x="581" y="325"/>
                      </a:lnTo>
                      <a:lnTo>
                        <a:pt x="578" y="327"/>
                      </a:lnTo>
                      <a:lnTo>
                        <a:pt x="576" y="327"/>
                      </a:lnTo>
                      <a:lnTo>
                        <a:pt x="576" y="329"/>
                      </a:lnTo>
                      <a:lnTo>
                        <a:pt x="574" y="329"/>
                      </a:lnTo>
                      <a:lnTo>
                        <a:pt x="571" y="332"/>
                      </a:lnTo>
                      <a:lnTo>
                        <a:pt x="569" y="334"/>
                      </a:lnTo>
                      <a:lnTo>
                        <a:pt x="569" y="336"/>
                      </a:lnTo>
                      <a:lnTo>
                        <a:pt x="567" y="336"/>
                      </a:lnTo>
                      <a:lnTo>
                        <a:pt x="565" y="336"/>
                      </a:lnTo>
                      <a:lnTo>
                        <a:pt x="567" y="336"/>
                      </a:lnTo>
                      <a:lnTo>
                        <a:pt x="567" y="334"/>
                      </a:lnTo>
                      <a:lnTo>
                        <a:pt x="569" y="334"/>
                      </a:lnTo>
                      <a:lnTo>
                        <a:pt x="569" y="332"/>
                      </a:lnTo>
                      <a:lnTo>
                        <a:pt x="571" y="329"/>
                      </a:lnTo>
                      <a:lnTo>
                        <a:pt x="574" y="327"/>
                      </a:lnTo>
                      <a:lnTo>
                        <a:pt x="576" y="327"/>
                      </a:lnTo>
                      <a:lnTo>
                        <a:pt x="576" y="325"/>
                      </a:lnTo>
                      <a:lnTo>
                        <a:pt x="578" y="323"/>
                      </a:lnTo>
                      <a:lnTo>
                        <a:pt x="581" y="320"/>
                      </a:lnTo>
                      <a:lnTo>
                        <a:pt x="583" y="318"/>
                      </a:lnTo>
                      <a:lnTo>
                        <a:pt x="583" y="316"/>
                      </a:lnTo>
                      <a:lnTo>
                        <a:pt x="585" y="316"/>
                      </a:lnTo>
                      <a:lnTo>
                        <a:pt x="585" y="313"/>
                      </a:lnTo>
                      <a:lnTo>
                        <a:pt x="587" y="311"/>
                      </a:lnTo>
                      <a:lnTo>
                        <a:pt x="587" y="309"/>
                      </a:lnTo>
                      <a:lnTo>
                        <a:pt x="587" y="307"/>
                      </a:lnTo>
                      <a:lnTo>
                        <a:pt x="587" y="304"/>
                      </a:lnTo>
                      <a:lnTo>
                        <a:pt x="587" y="302"/>
                      </a:lnTo>
                      <a:lnTo>
                        <a:pt x="587" y="300"/>
                      </a:lnTo>
                      <a:lnTo>
                        <a:pt x="581" y="293"/>
                      </a:lnTo>
                      <a:lnTo>
                        <a:pt x="581" y="295"/>
                      </a:lnTo>
                      <a:lnTo>
                        <a:pt x="578" y="295"/>
                      </a:lnTo>
                      <a:lnTo>
                        <a:pt x="576" y="297"/>
                      </a:lnTo>
                      <a:lnTo>
                        <a:pt x="574" y="300"/>
                      </a:lnTo>
                      <a:lnTo>
                        <a:pt x="571" y="300"/>
                      </a:lnTo>
                      <a:lnTo>
                        <a:pt x="571" y="302"/>
                      </a:lnTo>
                      <a:lnTo>
                        <a:pt x="569" y="302"/>
                      </a:lnTo>
                      <a:lnTo>
                        <a:pt x="569" y="304"/>
                      </a:lnTo>
                      <a:lnTo>
                        <a:pt x="567" y="304"/>
                      </a:lnTo>
                      <a:lnTo>
                        <a:pt x="565" y="307"/>
                      </a:lnTo>
                      <a:lnTo>
                        <a:pt x="562" y="309"/>
                      </a:lnTo>
                      <a:lnTo>
                        <a:pt x="560" y="309"/>
                      </a:lnTo>
                      <a:lnTo>
                        <a:pt x="560" y="311"/>
                      </a:lnTo>
                      <a:lnTo>
                        <a:pt x="558" y="313"/>
                      </a:lnTo>
                      <a:lnTo>
                        <a:pt x="558" y="316"/>
                      </a:lnTo>
                      <a:lnTo>
                        <a:pt x="555" y="316"/>
                      </a:lnTo>
                      <a:lnTo>
                        <a:pt x="555" y="318"/>
                      </a:lnTo>
                      <a:lnTo>
                        <a:pt x="555" y="320"/>
                      </a:lnTo>
                      <a:lnTo>
                        <a:pt x="555" y="323"/>
                      </a:lnTo>
                      <a:lnTo>
                        <a:pt x="555" y="325"/>
                      </a:lnTo>
                      <a:lnTo>
                        <a:pt x="555" y="327"/>
                      </a:lnTo>
                      <a:lnTo>
                        <a:pt x="555" y="329"/>
                      </a:lnTo>
                      <a:lnTo>
                        <a:pt x="542" y="329"/>
                      </a:lnTo>
                      <a:lnTo>
                        <a:pt x="533" y="323"/>
                      </a:lnTo>
                      <a:lnTo>
                        <a:pt x="521" y="318"/>
                      </a:lnTo>
                      <a:lnTo>
                        <a:pt x="510" y="311"/>
                      </a:lnTo>
                      <a:lnTo>
                        <a:pt x="501" y="307"/>
                      </a:lnTo>
                      <a:lnTo>
                        <a:pt x="489" y="300"/>
                      </a:lnTo>
                      <a:lnTo>
                        <a:pt x="480" y="295"/>
                      </a:lnTo>
                      <a:lnTo>
                        <a:pt x="469" y="288"/>
                      </a:lnTo>
                      <a:lnTo>
                        <a:pt x="458" y="284"/>
                      </a:lnTo>
                      <a:lnTo>
                        <a:pt x="449" y="277"/>
                      </a:lnTo>
                      <a:lnTo>
                        <a:pt x="437" y="272"/>
                      </a:lnTo>
                      <a:lnTo>
                        <a:pt x="428" y="265"/>
                      </a:lnTo>
                      <a:lnTo>
                        <a:pt x="417" y="261"/>
                      </a:lnTo>
                      <a:lnTo>
                        <a:pt x="405" y="254"/>
                      </a:lnTo>
                      <a:lnTo>
                        <a:pt x="396" y="249"/>
                      </a:lnTo>
                      <a:lnTo>
                        <a:pt x="385" y="243"/>
                      </a:lnTo>
                      <a:lnTo>
                        <a:pt x="376" y="238"/>
                      </a:lnTo>
                      <a:lnTo>
                        <a:pt x="364" y="231"/>
                      </a:lnTo>
                      <a:lnTo>
                        <a:pt x="353" y="224"/>
                      </a:lnTo>
                      <a:lnTo>
                        <a:pt x="344" y="220"/>
                      </a:lnTo>
                      <a:lnTo>
                        <a:pt x="332" y="213"/>
                      </a:lnTo>
                      <a:lnTo>
                        <a:pt x="323" y="208"/>
                      </a:lnTo>
                      <a:lnTo>
                        <a:pt x="312" y="201"/>
                      </a:lnTo>
                      <a:lnTo>
                        <a:pt x="303" y="195"/>
                      </a:lnTo>
                      <a:lnTo>
                        <a:pt x="291" y="190"/>
                      </a:lnTo>
                      <a:lnTo>
                        <a:pt x="282" y="183"/>
                      </a:lnTo>
                      <a:lnTo>
                        <a:pt x="271" y="176"/>
                      </a:lnTo>
                      <a:lnTo>
                        <a:pt x="260" y="172"/>
                      </a:lnTo>
                      <a:lnTo>
                        <a:pt x="250" y="165"/>
                      </a:lnTo>
                      <a:lnTo>
                        <a:pt x="239" y="158"/>
                      </a:lnTo>
                      <a:lnTo>
                        <a:pt x="230" y="151"/>
                      </a:lnTo>
                      <a:lnTo>
                        <a:pt x="219" y="147"/>
                      </a:lnTo>
                      <a:lnTo>
                        <a:pt x="209" y="140"/>
                      </a:lnTo>
                      <a:lnTo>
                        <a:pt x="207" y="137"/>
                      </a:lnTo>
                      <a:lnTo>
                        <a:pt x="205" y="137"/>
                      </a:lnTo>
                      <a:lnTo>
                        <a:pt x="203" y="137"/>
                      </a:lnTo>
                      <a:lnTo>
                        <a:pt x="200" y="135"/>
                      </a:lnTo>
                      <a:lnTo>
                        <a:pt x="198" y="135"/>
                      </a:lnTo>
                      <a:lnTo>
                        <a:pt x="196" y="135"/>
                      </a:lnTo>
                      <a:lnTo>
                        <a:pt x="194" y="137"/>
                      </a:lnTo>
                      <a:lnTo>
                        <a:pt x="191" y="137"/>
                      </a:lnTo>
                      <a:lnTo>
                        <a:pt x="189" y="137"/>
                      </a:lnTo>
                      <a:lnTo>
                        <a:pt x="189" y="140"/>
                      </a:lnTo>
                      <a:lnTo>
                        <a:pt x="187" y="140"/>
                      </a:lnTo>
                      <a:lnTo>
                        <a:pt x="187" y="142"/>
                      </a:lnTo>
                      <a:lnTo>
                        <a:pt x="184" y="142"/>
                      </a:lnTo>
                      <a:lnTo>
                        <a:pt x="184" y="144"/>
                      </a:lnTo>
                      <a:lnTo>
                        <a:pt x="182" y="144"/>
                      </a:lnTo>
                      <a:lnTo>
                        <a:pt x="182" y="147"/>
                      </a:lnTo>
                      <a:lnTo>
                        <a:pt x="180" y="149"/>
                      </a:lnTo>
                      <a:lnTo>
                        <a:pt x="178" y="151"/>
                      </a:lnTo>
                      <a:lnTo>
                        <a:pt x="175" y="153"/>
                      </a:lnTo>
                      <a:lnTo>
                        <a:pt x="173" y="156"/>
                      </a:lnTo>
                      <a:lnTo>
                        <a:pt x="171" y="156"/>
                      </a:lnTo>
                      <a:lnTo>
                        <a:pt x="171" y="158"/>
                      </a:lnTo>
                      <a:lnTo>
                        <a:pt x="169" y="158"/>
                      </a:lnTo>
                      <a:lnTo>
                        <a:pt x="166" y="158"/>
                      </a:lnTo>
                      <a:lnTo>
                        <a:pt x="164" y="160"/>
                      </a:lnTo>
                      <a:lnTo>
                        <a:pt x="162" y="160"/>
                      </a:lnTo>
                      <a:lnTo>
                        <a:pt x="159" y="160"/>
                      </a:lnTo>
                      <a:lnTo>
                        <a:pt x="157" y="160"/>
                      </a:lnTo>
                      <a:lnTo>
                        <a:pt x="153" y="160"/>
                      </a:lnTo>
                      <a:lnTo>
                        <a:pt x="148" y="163"/>
                      </a:lnTo>
                      <a:lnTo>
                        <a:pt x="143" y="165"/>
                      </a:lnTo>
                      <a:lnTo>
                        <a:pt x="139" y="165"/>
                      </a:lnTo>
                      <a:lnTo>
                        <a:pt x="134" y="165"/>
                      </a:lnTo>
                      <a:lnTo>
                        <a:pt x="130" y="167"/>
                      </a:lnTo>
                      <a:lnTo>
                        <a:pt x="128" y="167"/>
                      </a:lnTo>
                      <a:lnTo>
                        <a:pt x="123" y="16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9" y="167"/>
                      </a:lnTo>
                      <a:lnTo>
                        <a:pt x="105" y="165"/>
                      </a:lnTo>
                      <a:lnTo>
                        <a:pt x="100" y="165"/>
                      </a:lnTo>
                      <a:lnTo>
                        <a:pt x="96" y="165"/>
                      </a:lnTo>
                      <a:lnTo>
                        <a:pt x="91" y="163"/>
                      </a:lnTo>
                      <a:lnTo>
                        <a:pt x="87" y="163"/>
                      </a:lnTo>
                      <a:lnTo>
                        <a:pt x="82" y="160"/>
                      </a:lnTo>
                      <a:lnTo>
                        <a:pt x="77" y="158"/>
                      </a:lnTo>
                      <a:lnTo>
                        <a:pt x="75" y="158"/>
                      </a:lnTo>
                      <a:lnTo>
                        <a:pt x="71" y="156"/>
                      </a:lnTo>
                      <a:lnTo>
                        <a:pt x="66" y="153"/>
                      </a:lnTo>
                      <a:lnTo>
                        <a:pt x="62" y="151"/>
                      </a:lnTo>
                      <a:lnTo>
                        <a:pt x="59" y="149"/>
                      </a:lnTo>
                      <a:lnTo>
                        <a:pt x="55" y="147"/>
                      </a:lnTo>
                      <a:lnTo>
                        <a:pt x="50" y="144"/>
                      </a:lnTo>
                      <a:lnTo>
                        <a:pt x="48" y="142"/>
                      </a:lnTo>
                      <a:lnTo>
                        <a:pt x="43" y="140"/>
                      </a:lnTo>
                      <a:lnTo>
                        <a:pt x="39" y="137"/>
                      </a:lnTo>
                      <a:lnTo>
                        <a:pt x="36" y="135"/>
                      </a:lnTo>
                      <a:lnTo>
                        <a:pt x="32" y="131"/>
                      </a:lnTo>
                      <a:lnTo>
                        <a:pt x="30" y="128"/>
                      </a:lnTo>
                      <a:lnTo>
                        <a:pt x="27" y="126"/>
                      </a:lnTo>
                      <a:lnTo>
                        <a:pt x="25" y="124"/>
                      </a:lnTo>
                      <a:lnTo>
                        <a:pt x="23" y="121"/>
                      </a:lnTo>
                      <a:lnTo>
                        <a:pt x="21" y="119"/>
                      </a:lnTo>
                      <a:lnTo>
                        <a:pt x="18" y="117"/>
                      </a:lnTo>
                      <a:lnTo>
                        <a:pt x="16" y="112"/>
                      </a:lnTo>
                      <a:lnTo>
                        <a:pt x="16" y="110"/>
                      </a:lnTo>
                      <a:lnTo>
                        <a:pt x="14" y="108"/>
                      </a:lnTo>
                      <a:lnTo>
                        <a:pt x="11" y="105"/>
                      </a:lnTo>
                      <a:lnTo>
                        <a:pt x="11" y="103"/>
                      </a:lnTo>
                      <a:lnTo>
                        <a:pt x="9" y="101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5" y="92"/>
                      </a:lnTo>
                      <a:lnTo>
                        <a:pt x="5" y="89"/>
                      </a:lnTo>
                      <a:lnTo>
                        <a:pt x="5" y="85"/>
                      </a:lnTo>
                      <a:lnTo>
                        <a:pt x="2" y="83"/>
                      </a:lnTo>
                      <a:lnTo>
                        <a:pt x="2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7"/>
                      </a:lnTo>
                      <a:lnTo>
                        <a:pt x="0" y="64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2" y="39"/>
                      </a:lnTo>
                      <a:lnTo>
                        <a:pt x="2" y="35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7" y="25"/>
                      </a:lnTo>
                      <a:lnTo>
                        <a:pt x="9" y="23"/>
                      </a:lnTo>
                      <a:lnTo>
                        <a:pt x="11" y="21"/>
                      </a:lnTo>
                      <a:lnTo>
                        <a:pt x="14" y="19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4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6" y="3"/>
                      </a:lnTo>
                      <a:lnTo>
                        <a:pt x="48" y="3"/>
                      </a:lnTo>
                      <a:lnTo>
                        <a:pt x="52" y="3"/>
                      </a:lnTo>
                      <a:lnTo>
                        <a:pt x="55" y="3"/>
                      </a:lnTo>
                      <a:lnTo>
                        <a:pt x="59" y="3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7" y="3"/>
                      </a:lnTo>
                      <a:lnTo>
                        <a:pt x="80" y="3"/>
                      </a:lnTo>
                      <a:lnTo>
                        <a:pt x="84" y="3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6" y="3"/>
                      </a:lnTo>
                      <a:lnTo>
                        <a:pt x="98" y="3"/>
                      </a:lnTo>
                      <a:lnTo>
                        <a:pt x="103" y="3"/>
                      </a:lnTo>
                      <a:lnTo>
                        <a:pt x="107" y="5"/>
                      </a:lnTo>
                      <a:lnTo>
                        <a:pt x="109" y="7"/>
                      </a:lnTo>
                      <a:lnTo>
                        <a:pt x="114" y="9"/>
                      </a:lnTo>
                      <a:lnTo>
                        <a:pt x="118" y="9"/>
                      </a:lnTo>
                      <a:lnTo>
                        <a:pt x="123" y="12"/>
                      </a:lnTo>
                      <a:lnTo>
                        <a:pt x="128" y="14"/>
                      </a:lnTo>
                      <a:lnTo>
                        <a:pt x="130" y="16"/>
                      </a:lnTo>
                      <a:lnTo>
                        <a:pt x="134" y="16"/>
                      </a:lnTo>
                      <a:lnTo>
                        <a:pt x="139" y="19"/>
                      </a:lnTo>
                      <a:lnTo>
                        <a:pt x="143" y="21"/>
                      </a:lnTo>
                      <a:lnTo>
                        <a:pt x="148" y="23"/>
                      </a:lnTo>
                      <a:lnTo>
                        <a:pt x="153" y="25"/>
                      </a:lnTo>
                      <a:lnTo>
                        <a:pt x="155" y="28"/>
                      </a:lnTo>
                      <a:lnTo>
                        <a:pt x="159" y="30"/>
                      </a:lnTo>
                      <a:lnTo>
                        <a:pt x="164" y="32"/>
                      </a:lnTo>
                      <a:lnTo>
                        <a:pt x="169" y="35"/>
                      </a:lnTo>
                      <a:lnTo>
                        <a:pt x="171" y="37"/>
                      </a:lnTo>
                      <a:lnTo>
                        <a:pt x="175" y="39"/>
                      </a:lnTo>
                      <a:lnTo>
                        <a:pt x="178" y="41"/>
                      </a:lnTo>
                      <a:lnTo>
                        <a:pt x="182" y="44"/>
                      </a:lnTo>
                      <a:lnTo>
                        <a:pt x="187" y="48"/>
                      </a:lnTo>
                      <a:lnTo>
                        <a:pt x="189" y="51"/>
                      </a:lnTo>
                      <a:lnTo>
                        <a:pt x="191" y="53"/>
                      </a:lnTo>
                      <a:lnTo>
                        <a:pt x="196" y="57"/>
                      </a:lnTo>
                      <a:lnTo>
                        <a:pt x="198" y="60"/>
                      </a:lnTo>
                      <a:lnTo>
                        <a:pt x="200" y="64"/>
                      </a:lnTo>
                      <a:lnTo>
                        <a:pt x="205" y="67"/>
                      </a:lnTo>
                      <a:lnTo>
                        <a:pt x="207" y="71"/>
                      </a:lnTo>
                      <a:lnTo>
                        <a:pt x="209" y="76"/>
                      </a:lnTo>
                      <a:lnTo>
                        <a:pt x="212" y="78"/>
                      </a:lnTo>
                      <a:lnTo>
                        <a:pt x="214" y="83"/>
                      </a:lnTo>
                      <a:lnTo>
                        <a:pt x="214" y="87"/>
                      </a:lnTo>
                      <a:close/>
                    </a:path>
                  </a:pathLst>
                </a:custGeom>
                <a:solidFill>
                  <a:srgbClr val="A3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6" name="Freeform 38"/>
                <p:cNvSpPr>
                  <a:spLocks/>
                </p:cNvSpPr>
                <p:nvPr/>
              </p:nvSpPr>
              <p:spPr bwMode="auto">
                <a:xfrm>
                  <a:off x="1282860" y="5823753"/>
                  <a:ext cx="274638" cy="109538"/>
                </a:xfrm>
                <a:custGeom>
                  <a:avLst/>
                  <a:gdLst>
                    <a:gd name="T0" fmla="*/ 29 w 173"/>
                    <a:gd name="T1" fmla="*/ 25 h 69"/>
                    <a:gd name="T2" fmla="*/ 38 w 173"/>
                    <a:gd name="T3" fmla="*/ 32 h 69"/>
                    <a:gd name="T4" fmla="*/ 48 w 173"/>
                    <a:gd name="T5" fmla="*/ 39 h 69"/>
                    <a:gd name="T6" fmla="*/ 57 w 173"/>
                    <a:gd name="T7" fmla="*/ 43 h 69"/>
                    <a:gd name="T8" fmla="*/ 66 w 173"/>
                    <a:gd name="T9" fmla="*/ 46 h 69"/>
                    <a:gd name="T10" fmla="*/ 77 w 173"/>
                    <a:gd name="T11" fmla="*/ 48 h 69"/>
                    <a:gd name="T12" fmla="*/ 89 w 173"/>
                    <a:gd name="T13" fmla="*/ 48 h 69"/>
                    <a:gd name="T14" fmla="*/ 100 w 173"/>
                    <a:gd name="T15" fmla="*/ 48 h 69"/>
                    <a:gd name="T16" fmla="*/ 111 w 173"/>
                    <a:gd name="T17" fmla="*/ 48 h 69"/>
                    <a:gd name="T18" fmla="*/ 123 w 173"/>
                    <a:gd name="T19" fmla="*/ 43 h 69"/>
                    <a:gd name="T20" fmla="*/ 132 w 173"/>
                    <a:gd name="T21" fmla="*/ 39 h 69"/>
                    <a:gd name="T22" fmla="*/ 136 w 173"/>
                    <a:gd name="T23" fmla="*/ 37 h 69"/>
                    <a:gd name="T24" fmla="*/ 143 w 173"/>
                    <a:gd name="T25" fmla="*/ 32 h 69"/>
                    <a:gd name="T26" fmla="*/ 150 w 173"/>
                    <a:gd name="T27" fmla="*/ 25 h 69"/>
                    <a:gd name="T28" fmla="*/ 155 w 173"/>
                    <a:gd name="T29" fmla="*/ 18 h 69"/>
                    <a:gd name="T30" fmla="*/ 159 w 173"/>
                    <a:gd name="T31" fmla="*/ 14 h 69"/>
                    <a:gd name="T32" fmla="*/ 164 w 173"/>
                    <a:gd name="T33" fmla="*/ 7 h 69"/>
                    <a:gd name="T34" fmla="*/ 168 w 173"/>
                    <a:gd name="T35" fmla="*/ 2 h 69"/>
                    <a:gd name="T36" fmla="*/ 170 w 173"/>
                    <a:gd name="T37" fmla="*/ 7 h 69"/>
                    <a:gd name="T38" fmla="*/ 173 w 173"/>
                    <a:gd name="T39" fmla="*/ 14 h 69"/>
                    <a:gd name="T40" fmla="*/ 173 w 173"/>
                    <a:gd name="T41" fmla="*/ 21 h 69"/>
                    <a:gd name="T42" fmla="*/ 173 w 173"/>
                    <a:gd name="T43" fmla="*/ 27 h 69"/>
                    <a:gd name="T44" fmla="*/ 170 w 173"/>
                    <a:gd name="T45" fmla="*/ 32 h 69"/>
                    <a:gd name="T46" fmla="*/ 166 w 173"/>
                    <a:gd name="T47" fmla="*/ 37 h 69"/>
                    <a:gd name="T48" fmla="*/ 159 w 173"/>
                    <a:gd name="T49" fmla="*/ 46 h 69"/>
                    <a:gd name="T50" fmla="*/ 152 w 173"/>
                    <a:gd name="T51" fmla="*/ 50 h 69"/>
                    <a:gd name="T52" fmla="*/ 145 w 173"/>
                    <a:gd name="T53" fmla="*/ 57 h 69"/>
                    <a:gd name="T54" fmla="*/ 136 w 173"/>
                    <a:gd name="T55" fmla="*/ 62 h 69"/>
                    <a:gd name="T56" fmla="*/ 127 w 173"/>
                    <a:gd name="T57" fmla="*/ 64 h 69"/>
                    <a:gd name="T58" fmla="*/ 118 w 173"/>
                    <a:gd name="T59" fmla="*/ 66 h 69"/>
                    <a:gd name="T60" fmla="*/ 109 w 173"/>
                    <a:gd name="T61" fmla="*/ 69 h 69"/>
                    <a:gd name="T62" fmla="*/ 100 w 173"/>
                    <a:gd name="T63" fmla="*/ 69 h 69"/>
                    <a:gd name="T64" fmla="*/ 91 w 173"/>
                    <a:gd name="T65" fmla="*/ 69 h 69"/>
                    <a:gd name="T66" fmla="*/ 79 w 173"/>
                    <a:gd name="T67" fmla="*/ 69 h 69"/>
                    <a:gd name="T68" fmla="*/ 73 w 173"/>
                    <a:gd name="T69" fmla="*/ 69 h 69"/>
                    <a:gd name="T70" fmla="*/ 63 w 173"/>
                    <a:gd name="T71" fmla="*/ 66 h 69"/>
                    <a:gd name="T72" fmla="*/ 54 w 173"/>
                    <a:gd name="T73" fmla="*/ 62 h 69"/>
                    <a:gd name="T74" fmla="*/ 45 w 173"/>
                    <a:gd name="T75" fmla="*/ 59 h 69"/>
                    <a:gd name="T76" fmla="*/ 38 w 173"/>
                    <a:gd name="T77" fmla="*/ 55 h 69"/>
                    <a:gd name="T78" fmla="*/ 32 w 173"/>
                    <a:gd name="T79" fmla="*/ 50 h 69"/>
                    <a:gd name="T80" fmla="*/ 25 w 173"/>
                    <a:gd name="T81" fmla="*/ 43 h 69"/>
                    <a:gd name="T82" fmla="*/ 18 w 173"/>
                    <a:gd name="T83" fmla="*/ 37 h 69"/>
                    <a:gd name="T84" fmla="*/ 11 w 173"/>
                    <a:gd name="T85" fmla="*/ 30 h 69"/>
                    <a:gd name="T86" fmla="*/ 4 w 173"/>
                    <a:gd name="T87" fmla="*/ 23 h 69"/>
                    <a:gd name="T88" fmla="*/ 0 w 173"/>
                    <a:gd name="T89" fmla="*/ 16 h 69"/>
                    <a:gd name="T90" fmla="*/ 7 w 173"/>
                    <a:gd name="T91" fmla="*/ 2 h 69"/>
                    <a:gd name="T92" fmla="*/ 11 w 173"/>
                    <a:gd name="T93" fmla="*/ 5 h 69"/>
                    <a:gd name="T94" fmla="*/ 16 w 173"/>
                    <a:gd name="T95" fmla="*/ 7 h 69"/>
                    <a:gd name="T96" fmla="*/ 18 w 173"/>
                    <a:gd name="T97" fmla="*/ 14 h 69"/>
                    <a:gd name="T98" fmla="*/ 22 w 173"/>
                    <a:gd name="T99" fmla="*/ 1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3" h="69">
                      <a:moveTo>
                        <a:pt x="22" y="21"/>
                      </a:moveTo>
                      <a:lnTo>
                        <a:pt x="27" y="23"/>
                      </a:lnTo>
                      <a:lnTo>
                        <a:pt x="29" y="25"/>
                      </a:lnTo>
                      <a:lnTo>
                        <a:pt x="32" y="27"/>
                      </a:lnTo>
                      <a:lnTo>
                        <a:pt x="34" y="30"/>
                      </a:lnTo>
                      <a:lnTo>
                        <a:pt x="38" y="32"/>
                      </a:lnTo>
                      <a:lnTo>
                        <a:pt x="41" y="34"/>
                      </a:lnTo>
                      <a:lnTo>
                        <a:pt x="43" y="37"/>
                      </a:lnTo>
                      <a:lnTo>
                        <a:pt x="48" y="39"/>
                      </a:lnTo>
                      <a:lnTo>
                        <a:pt x="50" y="39"/>
                      </a:lnTo>
                      <a:lnTo>
                        <a:pt x="52" y="41"/>
                      </a:lnTo>
                      <a:lnTo>
                        <a:pt x="57" y="43"/>
                      </a:lnTo>
                      <a:lnTo>
                        <a:pt x="59" y="43"/>
                      </a:lnTo>
                      <a:lnTo>
                        <a:pt x="63" y="46"/>
                      </a:lnTo>
                      <a:lnTo>
                        <a:pt x="66" y="46"/>
                      </a:lnTo>
                      <a:lnTo>
                        <a:pt x="70" y="46"/>
                      </a:lnTo>
                      <a:lnTo>
                        <a:pt x="75" y="48"/>
                      </a:lnTo>
                      <a:lnTo>
                        <a:pt x="77" y="48"/>
                      </a:lnTo>
                      <a:lnTo>
                        <a:pt x="82" y="48"/>
                      </a:lnTo>
                      <a:lnTo>
                        <a:pt x="84" y="48"/>
                      </a:lnTo>
                      <a:lnTo>
                        <a:pt x="89" y="48"/>
                      </a:lnTo>
                      <a:lnTo>
                        <a:pt x="93" y="48"/>
                      </a:lnTo>
                      <a:lnTo>
                        <a:pt x="95" y="48"/>
                      </a:lnTo>
                      <a:lnTo>
                        <a:pt x="100" y="48"/>
                      </a:lnTo>
                      <a:lnTo>
                        <a:pt x="102" y="48"/>
                      </a:lnTo>
                      <a:lnTo>
                        <a:pt x="107" y="48"/>
                      </a:lnTo>
                      <a:lnTo>
                        <a:pt x="111" y="48"/>
                      </a:lnTo>
                      <a:lnTo>
                        <a:pt x="114" y="46"/>
                      </a:lnTo>
                      <a:lnTo>
                        <a:pt x="118" y="46"/>
                      </a:lnTo>
                      <a:lnTo>
                        <a:pt x="123" y="43"/>
                      </a:lnTo>
                      <a:lnTo>
                        <a:pt x="125" y="43"/>
                      </a:lnTo>
                      <a:lnTo>
                        <a:pt x="129" y="41"/>
                      </a:lnTo>
                      <a:lnTo>
                        <a:pt x="132" y="39"/>
                      </a:lnTo>
                      <a:lnTo>
                        <a:pt x="134" y="39"/>
                      </a:lnTo>
                      <a:lnTo>
                        <a:pt x="136" y="39"/>
                      </a:lnTo>
                      <a:lnTo>
                        <a:pt x="136" y="37"/>
                      </a:lnTo>
                      <a:lnTo>
                        <a:pt x="139" y="37"/>
                      </a:lnTo>
                      <a:lnTo>
                        <a:pt x="141" y="34"/>
                      </a:lnTo>
                      <a:lnTo>
                        <a:pt x="143" y="32"/>
                      </a:lnTo>
                      <a:lnTo>
                        <a:pt x="145" y="30"/>
                      </a:lnTo>
                      <a:lnTo>
                        <a:pt x="148" y="27"/>
                      </a:lnTo>
                      <a:lnTo>
                        <a:pt x="150" y="25"/>
                      </a:lnTo>
                      <a:lnTo>
                        <a:pt x="152" y="23"/>
                      </a:lnTo>
                      <a:lnTo>
                        <a:pt x="155" y="21"/>
                      </a:lnTo>
                      <a:lnTo>
                        <a:pt x="155" y="18"/>
                      </a:lnTo>
                      <a:lnTo>
                        <a:pt x="157" y="18"/>
                      </a:lnTo>
                      <a:lnTo>
                        <a:pt x="157" y="16"/>
                      </a:lnTo>
                      <a:lnTo>
                        <a:pt x="159" y="14"/>
                      </a:lnTo>
                      <a:lnTo>
                        <a:pt x="161" y="11"/>
                      </a:lnTo>
                      <a:lnTo>
                        <a:pt x="161" y="9"/>
                      </a:lnTo>
                      <a:lnTo>
                        <a:pt x="164" y="7"/>
                      </a:lnTo>
                      <a:lnTo>
                        <a:pt x="166" y="5"/>
                      </a:lnTo>
                      <a:lnTo>
                        <a:pt x="168" y="5"/>
                      </a:lnTo>
                      <a:lnTo>
                        <a:pt x="168" y="2"/>
                      </a:lnTo>
                      <a:lnTo>
                        <a:pt x="168" y="5"/>
                      </a:lnTo>
                      <a:lnTo>
                        <a:pt x="170" y="5"/>
                      </a:lnTo>
                      <a:lnTo>
                        <a:pt x="170" y="7"/>
                      </a:lnTo>
                      <a:lnTo>
                        <a:pt x="170" y="9"/>
                      </a:lnTo>
                      <a:lnTo>
                        <a:pt x="173" y="11"/>
                      </a:lnTo>
                      <a:lnTo>
                        <a:pt x="173" y="14"/>
                      </a:lnTo>
                      <a:lnTo>
                        <a:pt x="173" y="16"/>
                      </a:lnTo>
                      <a:lnTo>
                        <a:pt x="173" y="18"/>
                      </a:lnTo>
                      <a:lnTo>
                        <a:pt x="173" y="21"/>
                      </a:lnTo>
                      <a:lnTo>
                        <a:pt x="173" y="23"/>
                      </a:lnTo>
                      <a:lnTo>
                        <a:pt x="173" y="25"/>
                      </a:lnTo>
                      <a:lnTo>
                        <a:pt x="173" y="27"/>
                      </a:lnTo>
                      <a:lnTo>
                        <a:pt x="170" y="27"/>
                      </a:lnTo>
                      <a:lnTo>
                        <a:pt x="170" y="30"/>
                      </a:lnTo>
                      <a:lnTo>
                        <a:pt x="170" y="32"/>
                      </a:lnTo>
                      <a:lnTo>
                        <a:pt x="170" y="34"/>
                      </a:lnTo>
                      <a:lnTo>
                        <a:pt x="168" y="34"/>
                      </a:lnTo>
                      <a:lnTo>
                        <a:pt x="166" y="37"/>
                      </a:lnTo>
                      <a:lnTo>
                        <a:pt x="164" y="41"/>
                      </a:lnTo>
                      <a:lnTo>
                        <a:pt x="161" y="43"/>
                      </a:lnTo>
                      <a:lnTo>
                        <a:pt x="159" y="46"/>
                      </a:lnTo>
                      <a:lnTo>
                        <a:pt x="157" y="48"/>
                      </a:lnTo>
                      <a:lnTo>
                        <a:pt x="155" y="50"/>
                      </a:lnTo>
                      <a:lnTo>
                        <a:pt x="152" y="50"/>
                      </a:lnTo>
                      <a:lnTo>
                        <a:pt x="150" y="53"/>
                      </a:lnTo>
                      <a:lnTo>
                        <a:pt x="148" y="55"/>
                      </a:lnTo>
                      <a:lnTo>
                        <a:pt x="145" y="57"/>
                      </a:lnTo>
                      <a:lnTo>
                        <a:pt x="141" y="57"/>
                      </a:lnTo>
                      <a:lnTo>
                        <a:pt x="139" y="59"/>
                      </a:lnTo>
                      <a:lnTo>
                        <a:pt x="136" y="62"/>
                      </a:lnTo>
                      <a:lnTo>
                        <a:pt x="134" y="62"/>
                      </a:lnTo>
                      <a:lnTo>
                        <a:pt x="129" y="64"/>
                      </a:lnTo>
                      <a:lnTo>
                        <a:pt x="127" y="64"/>
                      </a:lnTo>
                      <a:lnTo>
                        <a:pt x="125" y="64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16" y="66"/>
                      </a:lnTo>
                      <a:lnTo>
                        <a:pt x="111" y="69"/>
                      </a:lnTo>
                      <a:lnTo>
                        <a:pt x="109" y="69"/>
                      </a:lnTo>
                      <a:lnTo>
                        <a:pt x="107" y="69"/>
                      </a:lnTo>
                      <a:lnTo>
                        <a:pt x="102" y="69"/>
                      </a:lnTo>
                      <a:lnTo>
                        <a:pt x="100" y="69"/>
                      </a:lnTo>
                      <a:lnTo>
                        <a:pt x="95" y="69"/>
                      </a:lnTo>
                      <a:lnTo>
                        <a:pt x="93" y="69"/>
                      </a:lnTo>
                      <a:lnTo>
                        <a:pt x="91" y="69"/>
                      </a:lnTo>
                      <a:lnTo>
                        <a:pt x="86" y="69"/>
                      </a:lnTo>
                      <a:lnTo>
                        <a:pt x="84" y="69"/>
                      </a:lnTo>
                      <a:lnTo>
                        <a:pt x="79" y="69"/>
                      </a:lnTo>
                      <a:lnTo>
                        <a:pt x="77" y="69"/>
                      </a:lnTo>
                      <a:lnTo>
                        <a:pt x="75" y="69"/>
                      </a:lnTo>
                      <a:lnTo>
                        <a:pt x="73" y="69"/>
                      </a:lnTo>
                      <a:lnTo>
                        <a:pt x="68" y="66"/>
                      </a:lnTo>
                      <a:lnTo>
                        <a:pt x="66" y="66"/>
                      </a:lnTo>
                      <a:lnTo>
                        <a:pt x="63" y="66"/>
                      </a:lnTo>
                      <a:lnTo>
                        <a:pt x="59" y="64"/>
                      </a:lnTo>
                      <a:lnTo>
                        <a:pt x="57" y="64"/>
                      </a:lnTo>
                      <a:lnTo>
                        <a:pt x="54" y="62"/>
                      </a:lnTo>
                      <a:lnTo>
                        <a:pt x="52" y="62"/>
                      </a:lnTo>
                      <a:lnTo>
                        <a:pt x="50" y="59"/>
                      </a:lnTo>
                      <a:lnTo>
                        <a:pt x="45" y="59"/>
                      </a:lnTo>
                      <a:lnTo>
                        <a:pt x="43" y="57"/>
                      </a:lnTo>
                      <a:lnTo>
                        <a:pt x="41" y="55"/>
                      </a:lnTo>
                      <a:lnTo>
                        <a:pt x="38" y="55"/>
                      </a:lnTo>
                      <a:lnTo>
                        <a:pt x="36" y="53"/>
                      </a:lnTo>
                      <a:lnTo>
                        <a:pt x="34" y="50"/>
                      </a:lnTo>
                      <a:lnTo>
                        <a:pt x="32" y="50"/>
                      </a:lnTo>
                      <a:lnTo>
                        <a:pt x="29" y="48"/>
                      </a:lnTo>
                      <a:lnTo>
                        <a:pt x="27" y="46"/>
                      </a:lnTo>
                      <a:lnTo>
                        <a:pt x="25" y="43"/>
                      </a:lnTo>
                      <a:lnTo>
                        <a:pt x="22" y="41"/>
                      </a:lnTo>
                      <a:lnTo>
                        <a:pt x="20" y="39"/>
                      </a:lnTo>
                      <a:lnTo>
                        <a:pt x="18" y="37"/>
                      </a:lnTo>
                      <a:lnTo>
                        <a:pt x="16" y="34"/>
                      </a:lnTo>
                      <a:lnTo>
                        <a:pt x="13" y="32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8" y="11"/>
                      </a:lnTo>
                      <a:lnTo>
                        <a:pt x="18" y="14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2" y="18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2" name="円/楕円 21"/>
              <p:cNvSpPr/>
              <p:nvPr/>
            </p:nvSpPr>
            <p:spPr>
              <a:xfrm rot="581326" flipH="1">
                <a:off x="333923" y="6114604"/>
                <a:ext cx="613705" cy="317520"/>
              </a:xfrm>
              <a:prstGeom prst="ellipse">
                <a:avLst/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角丸四角形 17"/>
            <p:cNvSpPr/>
            <p:nvPr/>
          </p:nvSpPr>
          <p:spPr>
            <a:xfrm>
              <a:off x="138901" y="4165619"/>
              <a:ext cx="2653570" cy="2684717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444914" y="4949528"/>
            <a:ext cx="2245690" cy="1713994"/>
            <a:chOff x="2383492" y="3563161"/>
            <a:chExt cx="3387832" cy="2866991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383492" y="3563161"/>
              <a:ext cx="2101991" cy="1412491"/>
              <a:chOff x="943490" y="4890631"/>
              <a:chExt cx="2495683" cy="1890823"/>
            </a:xfrm>
          </p:grpSpPr>
          <p:pic>
            <p:nvPicPr>
              <p:cNvPr id="44" name="図 43" descr="C:\Users\mizuno\AppData\Local\Microsoft\Windows\Temporary Internet Files\Content.IE5\UZIF53DM\MC900079159[1].wmf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9894" y="5590110"/>
                <a:ext cx="1939279" cy="11913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正方形/長方形 44"/>
              <p:cNvSpPr/>
              <p:nvPr/>
            </p:nvSpPr>
            <p:spPr>
              <a:xfrm>
                <a:off x="943490" y="4890631"/>
                <a:ext cx="1279517" cy="3693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出来上がり</a:t>
                </a:r>
                <a:endPara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4176870" y="3770972"/>
              <a:ext cx="1594454" cy="642003"/>
              <a:chOff x="1590751" y="3922286"/>
              <a:chExt cx="4721677" cy="642003"/>
            </a:xfrm>
          </p:grpSpPr>
          <p:sp>
            <p:nvSpPr>
              <p:cNvPr id="42" name="左矢印 41"/>
              <p:cNvSpPr/>
              <p:nvPr/>
            </p:nvSpPr>
            <p:spPr>
              <a:xfrm rot="10800000" flipH="1">
                <a:off x="2692644" y="4124248"/>
                <a:ext cx="2428200" cy="440041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43" name="角丸四角形 42"/>
              <p:cNvSpPr/>
              <p:nvPr/>
            </p:nvSpPr>
            <p:spPr>
              <a:xfrm>
                <a:off x="1590751" y="3922286"/>
                <a:ext cx="4721677" cy="21563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盛りつけ</a:t>
                </a:r>
                <a:endParaRPr kumimoji="1" lang="ja-JP" altLang="en-US" dirty="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2559401" y="4961119"/>
              <a:ext cx="3211923" cy="1469033"/>
              <a:chOff x="2559401" y="4961119"/>
              <a:chExt cx="3211923" cy="1469033"/>
            </a:xfrm>
          </p:grpSpPr>
          <p:grpSp>
            <p:nvGrpSpPr>
              <p:cNvPr id="38" name="グループ化 37"/>
              <p:cNvGrpSpPr/>
              <p:nvPr/>
            </p:nvGrpSpPr>
            <p:grpSpPr>
              <a:xfrm>
                <a:off x="2559401" y="4961119"/>
                <a:ext cx="1739901" cy="1469033"/>
                <a:chOff x="2559401" y="4961119"/>
                <a:chExt cx="1739901" cy="1469033"/>
              </a:xfrm>
            </p:grpSpPr>
            <p:pic>
              <p:nvPicPr>
                <p:cNvPr id="40" name="Picture 2" descr="http://ord.yahoo.co.jp/o/image/SIG=1212i18l0/EXP=1425101207;_ylc=X3IDMgRmc3QDMARpZHgDMARvaWQDQU5kOUdjUlVuMU5NZDM4QXhKZEZoWWFEOFRvRmQ3eFhKWHQ5dFpGUC0xRmlabUlLNzRzVThXU0RwXy00MVJRBHADNmFPZjQ0RzU0NEtMNDRDQTQ0S2s0NE9wNDRLNTQ0T0kEcG9zAzEEc2VjA3NodwRzbGsDcmk-/**http%3a/www.yoshie.bz/sampl/foods/curry/01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9401" y="5125226"/>
                  <a:ext cx="1739901" cy="1304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図 4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16200000">
                  <a:off x="3680109" y="4955022"/>
                  <a:ext cx="347502" cy="35969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9" name="正方形/長方形 38"/>
              <p:cNvSpPr/>
              <p:nvPr/>
            </p:nvSpPr>
            <p:spPr>
              <a:xfrm>
                <a:off x="3937730" y="5032431"/>
                <a:ext cx="1833594" cy="2761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食べる</a:t>
                </a:r>
                <a:endParaRPr kumimoji="1" lang="ja-JP" altLang="en-US" dirty="0"/>
              </a:p>
            </p:txBody>
          </p:sp>
        </p:grpSp>
      </p:grpSp>
      <p:grpSp>
        <p:nvGrpSpPr>
          <p:cNvPr id="46" name="グループ化 45"/>
          <p:cNvGrpSpPr/>
          <p:nvPr/>
        </p:nvGrpSpPr>
        <p:grpSpPr>
          <a:xfrm>
            <a:off x="6285354" y="1404914"/>
            <a:ext cx="1893238" cy="3865636"/>
            <a:chOff x="5833452" y="696215"/>
            <a:chExt cx="3288249" cy="5491035"/>
          </a:xfrm>
        </p:grpSpPr>
        <p:sp>
          <p:nvSpPr>
            <p:cNvPr id="47" name="角丸四角形 46"/>
            <p:cNvSpPr/>
            <p:nvPr/>
          </p:nvSpPr>
          <p:spPr>
            <a:xfrm>
              <a:off x="5874866" y="696215"/>
              <a:ext cx="2212517" cy="343134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332289" y="877931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52400" algn="just">
                <a:spcAft>
                  <a:spcPts val="0"/>
                </a:spcAft>
              </a:pPr>
              <a:r>
                <a:rPr lang="ja-JP" altLang="ja-JP" kern="100" dirty="0" smtClean="0">
                  <a:effectLst/>
                  <a:latin typeface="Century" panose="02040604050505020304" pitchFamily="18" charset="0"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調理</a:t>
              </a:r>
              <a:endParaRPr lang="ja-JP" alt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9" name="グループ化 48"/>
            <p:cNvGrpSpPr/>
            <p:nvPr/>
          </p:nvGrpSpPr>
          <p:grpSpPr>
            <a:xfrm>
              <a:off x="5997924" y="1386709"/>
              <a:ext cx="1920706" cy="1176628"/>
              <a:chOff x="5619394" y="1373315"/>
              <a:chExt cx="2051492" cy="1250784"/>
            </a:xfrm>
          </p:grpSpPr>
          <p:pic>
            <p:nvPicPr>
              <p:cNvPr id="65" name="Picture 6" descr="http://ord.yahoo.co.jp/o/image/SIG=11uhn9dp2/EXP=1416018496;_ylc=X3IDMgRmc3QDMARpZHgDMARvaWQDQU5kOUdjVFV5bS1lQXdZZTBHbnUxQkZjeFFscHhtNVBsUDd0ckVWNlpIcWc0RnpXbUxDNldxelg4NEJOSVdBBHADNTRLUzQ0S0I0NEtMSU9PQ3BPT0RxZU9DdWVPRGlBLS0EcG9zAzEEc2VjA3NodwRzbGsDcmk-/**http%3a/t.pimg.jp/001/521/650/1/1521650.jpg"/>
              <p:cNvPicPr/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2487" r="-2889" b="14257"/>
              <a:stretch/>
            </p:blipFill>
            <p:spPr bwMode="auto">
              <a:xfrm>
                <a:off x="5619394" y="1421177"/>
                <a:ext cx="2051492" cy="1202922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66" name="角丸四角形 65"/>
              <p:cNvSpPr/>
              <p:nvPr/>
            </p:nvSpPr>
            <p:spPr>
              <a:xfrm>
                <a:off x="5689035" y="1373315"/>
                <a:ext cx="1527256" cy="3482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炒める</a:t>
                </a:r>
                <a:endParaRPr kumimoji="1" lang="ja-JP" altLang="en-US" dirty="0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6042817" y="2750194"/>
              <a:ext cx="1591854" cy="1370173"/>
              <a:chOff x="5772939" y="2756419"/>
              <a:chExt cx="1683852" cy="1441528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5785205" y="2770468"/>
                <a:ext cx="1671586" cy="1427479"/>
                <a:chOff x="0" y="0"/>
                <a:chExt cx="1257300" cy="1085850"/>
              </a:xfrm>
            </p:grpSpPr>
            <p:pic>
              <p:nvPicPr>
                <p:cNvPr id="63" name="Picture 4" descr="http://ord.yahoo.co.jp/o/image/SIG=129tk04ia/EXP=1416018018;_ylc=X3IDMgRmc3QDMARpZHgDMARvaWQDQU5kOUdjVHpEcDIzR3otZFBrSEQ5NndRVnFOVVNBVVFVQ2xPdVEya3RxWGdlUE5CdGZ2S01pQTM2SlpQeWcEcAM1NEtLNDRHUElPT0NwT09EcWVPQ3VlT0RpQS0tBHBvcwMyNARzZWMDc2h3BHNsawNyaQ--/**https%3a/www.city.kitakyushu.lg.jp/files/000013380.gif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57300" cy="1085850"/>
                </a:xfrm>
                <a:prstGeom prst="rect">
                  <a:avLst/>
                </a:prstGeom>
                <a:noFill/>
                <a:extLst/>
              </p:spPr>
            </p:pic>
            <p:sp>
              <p:nvSpPr>
                <p:cNvPr id="64" name="平行四辺形 63"/>
                <p:cNvSpPr/>
                <p:nvPr/>
              </p:nvSpPr>
              <p:spPr>
                <a:xfrm>
                  <a:off x="1009650" y="704850"/>
                  <a:ext cx="180975" cy="346290"/>
                </a:xfrm>
                <a:prstGeom prst="parallelogram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62" name="角丸四角形 61"/>
              <p:cNvSpPr/>
              <p:nvPr/>
            </p:nvSpPr>
            <p:spPr>
              <a:xfrm>
                <a:off x="5772939" y="2756419"/>
                <a:ext cx="1527256" cy="34824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煮込む</a:t>
                </a:r>
                <a:endParaRPr kumimoji="1" lang="ja-JP" altLang="en-US" dirty="0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 flipH="1">
              <a:off x="8214552" y="3397350"/>
              <a:ext cx="907149" cy="589888"/>
              <a:chOff x="-1757439" y="2399002"/>
              <a:chExt cx="1142476" cy="804493"/>
            </a:xfrm>
          </p:grpSpPr>
          <p:pic>
            <p:nvPicPr>
              <p:cNvPr id="59" name="Picture 17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" b="36095"/>
              <a:stretch/>
            </p:blipFill>
            <p:spPr bwMode="auto">
              <a:xfrm>
                <a:off x="-1757439" y="2399002"/>
                <a:ext cx="755670" cy="625387"/>
              </a:xfrm>
              <a:prstGeom prst="rect">
                <a:avLst/>
              </a:prstGeom>
              <a:blipFill dpi="0" rotWithShape="1">
                <a:blip r:embed="rId8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17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69" t="72273" r="-1636" b="-1564"/>
              <a:stretch/>
            </p:blipFill>
            <p:spPr bwMode="auto">
              <a:xfrm>
                <a:off x="-1174416" y="2916855"/>
                <a:ext cx="559453" cy="286640"/>
              </a:xfrm>
              <a:prstGeom prst="rect">
                <a:avLst/>
              </a:prstGeom>
              <a:blipFill dpi="0" rotWithShape="1">
                <a:blip r:embed="rId8">
                  <a:alphaModFix amt="83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正方形/長方形 51"/>
            <p:cNvSpPr/>
            <p:nvPr/>
          </p:nvSpPr>
          <p:spPr>
            <a:xfrm>
              <a:off x="8335170" y="3816682"/>
              <a:ext cx="568495" cy="7304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/>
                <a:t>水</a:t>
              </a:r>
              <a:endParaRPr kumimoji="1" lang="ja-JP" altLang="en-US" sz="1600" dirty="0"/>
            </a:p>
          </p:txBody>
        </p:sp>
        <p:pic>
          <p:nvPicPr>
            <p:cNvPr id="53" name="Picture 2" descr="http://ord.yahoo.co.jp/o/image/SIG=12r4kmloj/EXP=1416018017;_ylc=X3IDMgRmc3QDMARpZHgDMARvaWQDQU5kOUdjUUtLNmxXR05jSTVCTGhyRndQQzVDRGhxbkVjUjZLRFRGM2FSdkpIMjB1NlJiZlVUMXplb3FrVWZnBHADNTRLSzQ0R1BJT09DcE9PRHFlT0N1ZU9EaUEtLQRwb3MDMTQEc2VjA3NodwRzbGsDcmk-/**http%3a/www.ecome.jp/image/BFE6C8D3A5B8A5E3A1BCA5A4A5E9A5B9A5C8_s200.jpg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948" y="4670573"/>
              <a:ext cx="1351986" cy="1372470"/>
            </a:xfrm>
            <a:prstGeom prst="rect">
              <a:avLst/>
            </a:prstGeom>
            <a:noFill/>
            <a:extLst/>
          </p:spPr>
        </p:pic>
        <p:sp>
          <p:nvSpPr>
            <p:cNvPr id="54" name="角丸四角形 53"/>
            <p:cNvSpPr/>
            <p:nvPr/>
          </p:nvSpPr>
          <p:spPr>
            <a:xfrm>
              <a:off x="6371946" y="5617417"/>
              <a:ext cx="1471600" cy="28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ご飯を炊く</a:t>
              </a:r>
              <a:endParaRPr kumimoji="1" lang="ja-JP" altLang="en-US" dirty="0"/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5833452" y="4748458"/>
              <a:ext cx="2264430" cy="143879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7882691" y="2908684"/>
              <a:ext cx="696311" cy="1814027"/>
              <a:chOff x="7618608" y="3938771"/>
              <a:chExt cx="696311" cy="1069745"/>
            </a:xfrm>
          </p:grpSpPr>
          <p:sp>
            <p:nvSpPr>
              <p:cNvPr id="57" name="左矢印 56"/>
              <p:cNvSpPr/>
              <p:nvPr/>
            </p:nvSpPr>
            <p:spPr>
              <a:xfrm rot="11598254" flipH="1">
                <a:off x="7618608" y="3938771"/>
                <a:ext cx="696311" cy="303671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58" name="左矢印 57"/>
              <p:cNvSpPr/>
              <p:nvPr/>
            </p:nvSpPr>
            <p:spPr>
              <a:xfrm rot="9482419" flipH="1">
                <a:off x="7644380" y="4741763"/>
                <a:ext cx="577532" cy="266753"/>
              </a:xfrm>
              <a:prstGeom prst="lef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</p:grpSp>
      </p:grpSp>
      <p:grpSp>
        <p:nvGrpSpPr>
          <p:cNvPr id="67" name="グループ化 66"/>
          <p:cNvGrpSpPr/>
          <p:nvPr/>
        </p:nvGrpSpPr>
        <p:grpSpPr>
          <a:xfrm>
            <a:off x="877467" y="1203134"/>
            <a:ext cx="2684050" cy="2496383"/>
            <a:chOff x="47090" y="696216"/>
            <a:chExt cx="4096440" cy="3262948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1060701" y="2093849"/>
              <a:ext cx="1099651" cy="663695"/>
              <a:chOff x="73540" y="-95011"/>
              <a:chExt cx="1571041" cy="1176803"/>
            </a:xfrm>
          </p:grpSpPr>
          <p:grpSp>
            <p:nvGrpSpPr>
              <p:cNvPr id="116" name="グループ化 115"/>
              <p:cNvGrpSpPr/>
              <p:nvPr/>
            </p:nvGrpSpPr>
            <p:grpSpPr>
              <a:xfrm>
                <a:off x="247650" y="-95011"/>
                <a:ext cx="1396931" cy="1123711"/>
                <a:chOff x="0" y="-180736"/>
                <a:chExt cx="1396931" cy="1123711"/>
              </a:xfrm>
            </p:grpSpPr>
            <p:pic>
              <p:nvPicPr>
                <p:cNvPr id="118" name="図 117" descr="C:\Users\mizuno\AppData\Local\Microsoft\Windows\Temporary Internet Files\Content.IE5\1O45EYCJ\MC900112420[1].wmf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6675"/>
                  <a:ext cx="1095375" cy="8763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9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45526" y="-180736"/>
                  <a:ext cx="1251405" cy="390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HGS創英角ﾎﾟｯﾌﾟ体" panose="040B0A00000000000000" pitchFamily="50" charset="-128"/>
                      <a:cs typeface="Times New Roman" panose="02020603050405020304" pitchFamily="18" charset="0"/>
                    </a:rPr>
                    <a:t>ジャガイモ</a:t>
                  </a:r>
                  <a:endPara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円/楕円 116"/>
              <p:cNvSpPr/>
              <p:nvPr/>
            </p:nvSpPr>
            <p:spPr>
              <a:xfrm>
                <a:off x="73540" y="-80258"/>
                <a:ext cx="1562100" cy="116205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2422957" y="1929291"/>
              <a:ext cx="1085969" cy="788776"/>
              <a:chOff x="0" y="14586"/>
              <a:chExt cx="1619250" cy="1033164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290512" y="14586"/>
                <a:ext cx="952499" cy="1004589"/>
                <a:chOff x="-14288" y="14586"/>
                <a:chExt cx="952499" cy="1004589"/>
              </a:xfrm>
            </p:grpSpPr>
            <p:pic>
              <p:nvPicPr>
                <p:cNvPr id="114" name="図 113" descr="C:\Users\mizuno\AppData\Local\Microsoft\Windows\Temporary Internet Files\Content.IE5\6CACFRLR\MC900112836[1].wmf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52425"/>
                  <a:ext cx="923925" cy="666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5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-14288" y="14586"/>
                  <a:ext cx="952499" cy="3708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HGS創英角ﾎﾟｯﾌﾟ体" panose="040B0A00000000000000" pitchFamily="50" charset="-128"/>
                      <a:cs typeface="Times New Roman" panose="02020603050405020304" pitchFamily="18" charset="0"/>
                    </a:rPr>
                    <a:t>玉ねぎ</a:t>
                  </a:r>
                  <a:endPara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3" name="円/楕円 112"/>
              <p:cNvSpPr/>
              <p:nvPr/>
            </p:nvSpPr>
            <p:spPr>
              <a:xfrm>
                <a:off x="0" y="47625"/>
                <a:ext cx="1619250" cy="100012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985246" y="1327679"/>
              <a:ext cx="1058703" cy="621525"/>
              <a:chOff x="31460" y="-90173"/>
              <a:chExt cx="1809750" cy="1395098"/>
            </a:xfrm>
          </p:grpSpPr>
          <p:pic>
            <p:nvPicPr>
              <p:cNvPr id="92" name="図 91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7334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円/楕円 92"/>
              <p:cNvSpPr/>
              <p:nvPr/>
            </p:nvSpPr>
            <p:spPr>
              <a:xfrm>
                <a:off x="31460" y="-90173"/>
                <a:ext cx="1809750" cy="1352549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9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69757" y="-6657"/>
                <a:ext cx="1045759" cy="55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肉・油</a:t>
                </a:r>
                <a:endPara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5" name="図 94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7366">
                <a:off x="152400" y="238125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図 95" descr="C:\Users\mizuno\AppData\Local\Microsoft\Windows\Temporary Internet Files\Content.IE5\UZIF53DM\MC900089938[1].wmf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74893">
                <a:off x="762000" y="742950"/>
                <a:ext cx="539115" cy="5715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7" name="グループ化 96"/>
              <p:cNvGrpSpPr/>
              <p:nvPr/>
            </p:nvGrpSpPr>
            <p:grpSpPr>
              <a:xfrm rot="8043522">
                <a:off x="1371601" y="447676"/>
                <a:ext cx="266700" cy="307780"/>
                <a:chOff x="1905" y="64135"/>
                <a:chExt cx="518160" cy="403860"/>
              </a:xfrm>
            </p:grpSpPr>
            <p:sp>
              <p:nvSpPr>
                <p:cNvPr id="98" name="Freeform 6"/>
                <p:cNvSpPr>
                  <a:spLocks/>
                </p:cNvSpPr>
                <p:nvPr/>
              </p:nvSpPr>
              <p:spPr bwMode="auto">
                <a:xfrm>
                  <a:off x="1905" y="84455"/>
                  <a:ext cx="466725" cy="305435"/>
                </a:xfrm>
                <a:custGeom>
                  <a:avLst/>
                  <a:gdLst>
                    <a:gd name="T0" fmla="*/ 0 w 2939"/>
                    <a:gd name="T1" fmla="*/ 608 h 1443"/>
                    <a:gd name="T2" fmla="*/ 197 w 2939"/>
                    <a:gd name="T3" fmla="*/ 383 h 1443"/>
                    <a:gd name="T4" fmla="*/ 533 w 2939"/>
                    <a:gd name="T5" fmla="*/ 240 h 1443"/>
                    <a:gd name="T6" fmla="*/ 887 w 2939"/>
                    <a:gd name="T7" fmla="*/ 8 h 1443"/>
                    <a:gd name="T8" fmla="*/ 1131 w 2939"/>
                    <a:gd name="T9" fmla="*/ 0 h 1443"/>
                    <a:gd name="T10" fmla="*/ 1513 w 2939"/>
                    <a:gd name="T11" fmla="*/ 48 h 1443"/>
                    <a:gd name="T12" fmla="*/ 1934 w 2939"/>
                    <a:gd name="T13" fmla="*/ 45 h 1443"/>
                    <a:gd name="T14" fmla="*/ 2636 w 2939"/>
                    <a:gd name="T15" fmla="*/ 372 h 1443"/>
                    <a:gd name="T16" fmla="*/ 2900 w 2939"/>
                    <a:gd name="T17" fmla="*/ 621 h 1443"/>
                    <a:gd name="T18" fmla="*/ 2939 w 2939"/>
                    <a:gd name="T19" fmla="*/ 881 h 1443"/>
                    <a:gd name="T20" fmla="*/ 1073 w 2939"/>
                    <a:gd name="T21" fmla="*/ 1443 h 1443"/>
                    <a:gd name="T22" fmla="*/ 854 w 2939"/>
                    <a:gd name="T23" fmla="*/ 1407 h 1443"/>
                    <a:gd name="T24" fmla="*/ 0 w 2939"/>
                    <a:gd name="T25" fmla="*/ 608 h 1443"/>
                    <a:gd name="T26" fmla="*/ 0 w 2939"/>
                    <a:gd name="T27" fmla="*/ 608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39" h="1443">
                      <a:moveTo>
                        <a:pt x="0" y="608"/>
                      </a:moveTo>
                      <a:lnTo>
                        <a:pt x="197" y="383"/>
                      </a:lnTo>
                      <a:lnTo>
                        <a:pt x="533" y="240"/>
                      </a:lnTo>
                      <a:lnTo>
                        <a:pt x="887" y="8"/>
                      </a:lnTo>
                      <a:lnTo>
                        <a:pt x="1131" y="0"/>
                      </a:lnTo>
                      <a:lnTo>
                        <a:pt x="1513" y="48"/>
                      </a:lnTo>
                      <a:lnTo>
                        <a:pt x="1934" y="45"/>
                      </a:lnTo>
                      <a:lnTo>
                        <a:pt x="2636" y="372"/>
                      </a:lnTo>
                      <a:lnTo>
                        <a:pt x="2900" y="621"/>
                      </a:lnTo>
                      <a:lnTo>
                        <a:pt x="2939" y="881"/>
                      </a:lnTo>
                      <a:lnTo>
                        <a:pt x="1073" y="1443"/>
                      </a:lnTo>
                      <a:lnTo>
                        <a:pt x="854" y="1407"/>
                      </a:lnTo>
                      <a:lnTo>
                        <a:pt x="0" y="608"/>
                      </a:lnTo>
                      <a:lnTo>
                        <a:pt x="0" y="6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7"/>
                <p:cNvSpPr>
                  <a:spLocks/>
                </p:cNvSpPr>
                <p:nvPr/>
              </p:nvSpPr>
              <p:spPr bwMode="auto">
                <a:xfrm>
                  <a:off x="41910" y="174625"/>
                  <a:ext cx="471170" cy="287655"/>
                </a:xfrm>
                <a:custGeom>
                  <a:avLst/>
                  <a:gdLst>
                    <a:gd name="T0" fmla="*/ 128 w 2965"/>
                    <a:gd name="T1" fmla="*/ 0 h 1358"/>
                    <a:gd name="T2" fmla="*/ 195 w 2965"/>
                    <a:gd name="T3" fmla="*/ 208 h 1358"/>
                    <a:gd name="T4" fmla="*/ 538 w 2965"/>
                    <a:gd name="T5" fmla="*/ 518 h 1358"/>
                    <a:gd name="T6" fmla="*/ 760 w 2965"/>
                    <a:gd name="T7" fmla="*/ 758 h 1358"/>
                    <a:gd name="T8" fmla="*/ 939 w 2965"/>
                    <a:gd name="T9" fmla="*/ 940 h 1358"/>
                    <a:gd name="T10" fmla="*/ 1244 w 2965"/>
                    <a:gd name="T11" fmla="*/ 948 h 1358"/>
                    <a:gd name="T12" fmla="*/ 2029 w 2965"/>
                    <a:gd name="T13" fmla="*/ 628 h 1358"/>
                    <a:gd name="T14" fmla="*/ 2462 w 2965"/>
                    <a:gd name="T15" fmla="*/ 556 h 1358"/>
                    <a:gd name="T16" fmla="*/ 2735 w 2965"/>
                    <a:gd name="T17" fmla="*/ 492 h 1358"/>
                    <a:gd name="T18" fmla="*/ 2965 w 2965"/>
                    <a:gd name="T19" fmla="*/ 328 h 1358"/>
                    <a:gd name="T20" fmla="*/ 2965 w 2965"/>
                    <a:gd name="T21" fmla="*/ 608 h 1358"/>
                    <a:gd name="T22" fmla="*/ 2844 w 2965"/>
                    <a:gd name="T23" fmla="*/ 832 h 1358"/>
                    <a:gd name="T24" fmla="*/ 2071 w 2965"/>
                    <a:gd name="T25" fmla="*/ 994 h 1358"/>
                    <a:gd name="T26" fmla="*/ 1522 w 2965"/>
                    <a:gd name="T27" fmla="*/ 1180 h 1358"/>
                    <a:gd name="T28" fmla="*/ 1070 w 2965"/>
                    <a:gd name="T29" fmla="*/ 1358 h 1358"/>
                    <a:gd name="T30" fmla="*/ 863 w 2965"/>
                    <a:gd name="T31" fmla="*/ 1307 h 1358"/>
                    <a:gd name="T32" fmla="*/ 661 w 2965"/>
                    <a:gd name="T33" fmla="*/ 1117 h 1358"/>
                    <a:gd name="T34" fmla="*/ 322 w 2965"/>
                    <a:gd name="T35" fmla="*/ 730 h 1358"/>
                    <a:gd name="T36" fmla="*/ 26 w 2965"/>
                    <a:gd name="T37" fmla="*/ 355 h 1358"/>
                    <a:gd name="T38" fmla="*/ 0 w 2965"/>
                    <a:gd name="T39" fmla="*/ 200 h 1358"/>
                    <a:gd name="T40" fmla="*/ 128 w 2965"/>
                    <a:gd name="T41" fmla="*/ 0 h 1358"/>
                    <a:gd name="T42" fmla="*/ 128 w 2965"/>
                    <a:gd name="T43" fmla="*/ 0 h 1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65" h="1358">
                      <a:moveTo>
                        <a:pt x="128" y="0"/>
                      </a:moveTo>
                      <a:lnTo>
                        <a:pt x="195" y="208"/>
                      </a:lnTo>
                      <a:lnTo>
                        <a:pt x="538" y="518"/>
                      </a:lnTo>
                      <a:lnTo>
                        <a:pt x="760" y="758"/>
                      </a:lnTo>
                      <a:lnTo>
                        <a:pt x="939" y="940"/>
                      </a:lnTo>
                      <a:lnTo>
                        <a:pt x="1244" y="948"/>
                      </a:lnTo>
                      <a:lnTo>
                        <a:pt x="2029" y="628"/>
                      </a:lnTo>
                      <a:lnTo>
                        <a:pt x="2462" y="556"/>
                      </a:lnTo>
                      <a:lnTo>
                        <a:pt x="2735" y="492"/>
                      </a:lnTo>
                      <a:lnTo>
                        <a:pt x="2965" y="328"/>
                      </a:lnTo>
                      <a:lnTo>
                        <a:pt x="2965" y="608"/>
                      </a:lnTo>
                      <a:lnTo>
                        <a:pt x="2844" y="832"/>
                      </a:lnTo>
                      <a:lnTo>
                        <a:pt x="2071" y="994"/>
                      </a:lnTo>
                      <a:lnTo>
                        <a:pt x="1522" y="1180"/>
                      </a:lnTo>
                      <a:lnTo>
                        <a:pt x="1070" y="1358"/>
                      </a:lnTo>
                      <a:lnTo>
                        <a:pt x="863" y="1307"/>
                      </a:lnTo>
                      <a:lnTo>
                        <a:pt x="661" y="1117"/>
                      </a:lnTo>
                      <a:lnTo>
                        <a:pt x="322" y="730"/>
                      </a:lnTo>
                      <a:lnTo>
                        <a:pt x="26" y="355"/>
                      </a:lnTo>
                      <a:lnTo>
                        <a:pt x="0" y="20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59E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8"/>
                <p:cNvSpPr>
                  <a:spLocks/>
                </p:cNvSpPr>
                <p:nvPr/>
              </p:nvSpPr>
              <p:spPr bwMode="auto">
                <a:xfrm>
                  <a:off x="37465" y="64135"/>
                  <a:ext cx="482600" cy="403860"/>
                </a:xfrm>
                <a:custGeom>
                  <a:avLst/>
                  <a:gdLst>
                    <a:gd name="T0" fmla="*/ 1400 w 3037"/>
                    <a:gd name="T1" fmla="*/ 25 h 1910"/>
                    <a:gd name="T2" fmla="*/ 1672 w 3037"/>
                    <a:gd name="T3" fmla="*/ 64 h 1910"/>
                    <a:gd name="T4" fmla="*/ 1947 w 3037"/>
                    <a:gd name="T5" fmla="*/ 61 h 1910"/>
                    <a:gd name="T6" fmla="*/ 2184 w 3037"/>
                    <a:gd name="T7" fmla="*/ 126 h 1910"/>
                    <a:gd name="T8" fmla="*/ 2456 w 3037"/>
                    <a:gd name="T9" fmla="*/ 255 h 1910"/>
                    <a:gd name="T10" fmla="*/ 2834 w 3037"/>
                    <a:gd name="T11" fmla="*/ 490 h 1910"/>
                    <a:gd name="T12" fmla="*/ 3033 w 3037"/>
                    <a:gd name="T13" fmla="*/ 865 h 1910"/>
                    <a:gd name="T14" fmla="*/ 3031 w 3037"/>
                    <a:gd name="T15" fmla="*/ 1079 h 1910"/>
                    <a:gd name="T16" fmla="*/ 2961 w 3037"/>
                    <a:gd name="T17" fmla="*/ 1326 h 1910"/>
                    <a:gd name="T18" fmla="*/ 2774 w 3037"/>
                    <a:gd name="T19" fmla="*/ 1441 h 1910"/>
                    <a:gd name="T20" fmla="*/ 2546 w 3037"/>
                    <a:gd name="T21" fmla="*/ 1471 h 1910"/>
                    <a:gd name="T22" fmla="*/ 2266 w 3037"/>
                    <a:gd name="T23" fmla="*/ 1520 h 1910"/>
                    <a:gd name="T24" fmla="*/ 1919 w 3037"/>
                    <a:gd name="T25" fmla="*/ 1598 h 1910"/>
                    <a:gd name="T26" fmla="*/ 1617 w 3037"/>
                    <a:gd name="T27" fmla="*/ 1721 h 1910"/>
                    <a:gd name="T28" fmla="*/ 1434 w 3037"/>
                    <a:gd name="T29" fmla="*/ 1805 h 1910"/>
                    <a:gd name="T30" fmla="*/ 1248 w 3037"/>
                    <a:gd name="T31" fmla="*/ 1872 h 1910"/>
                    <a:gd name="T32" fmla="*/ 1118 w 3037"/>
                    <a:gd name="T33" fmla="*/ 1905 h 1910"/>
                    <a:gd name="T34" fmla="*/ 990 w 3037"/>
                    <a:gd name="T35" fmla="*/ 1905 h 1910"/>
                    <a:gd name="T36" fmla="*/ 801 w 3037"/>
                    <a:gd name="T37" fmla="*/ 1819 h 1910"/>
                    <a:gd name="T38" fmla="*/ 609 w 3037"/>
                    <a:gd name="T39" fmla="*/ 1603 h 1910"/>
                    <a:gd name="T40" fmla="*/ 412 w 3037"/>
                    <a:gd name="T41" fmla="*/ 1374 h 1910"/>
                    <a:gd name="T42" fmla="*/ 189 w 3037"/>
                    <a:gd name="T43" fmla="*/ 1142 h 1910"/>
                    <a:gd name="T44" fmla="*/ 20 w 3037"/>
                    <a:gd name="T45" fmla="*/ 890 h 1910"/>
                    <a:gd name="T46" fmla="*/ 10 w 3037"/>
                    <a:gd name="T47" fmla="*/ 703 h 1910"/>
                    <a:gd name="T48" fmla="*/ 106 w 3037"/>
                    <a:gd name="T49" fmla="*/ 531 h 1910"/>
                    <a:gd name="T50" fmla="*/ 125 w 3037"/>
                    <a:gd name="T51" fmla="*/ 629 h 1910"/>
                    <a:gd name="T52" fmla="*/ 87 w 3037"/>
                    <a:gd name="T53" fmla="*/ 837 h 1910"/>
                    <a:gd name="T54" fmla="*/ 237 w 3037"/>
                    <a:gd name="T55" fmla="*/ 1057 h 1910"/>
                    <a:gd name="T56" fmla="*/ 486 w 3037"/>
                    <a:gd name="T57" fmla="*/ 1332 h 1910"/>
                    <a:gd name="T58" fmla="*/ 730 w 3037"/>
                    <a:gd name="T59" fmla="*/ 1617 h 1910"/>
                    <a:gd name="T60" fmla="*/ 829 w 3037"/>
                    <a:gd name="T61" fmla="*/ 1733 h 1910"/>
                    <a:gd name="T62" fmla="*/ 963 w 3037"/>
                    <a:gd name="T63" fmla="*/ 1821 h 1910"/>
                    <a:gd name="T64" fmla="*/ 1175 w 3037"/>
                    <a:gd name="T65" fmla="*/ 1817 h 1910"/>
                    <a:gd name="T66" fmla="*/ 1384 w 3037"/>
                    <a:gd name="T67" fmla="*/ 1751 h 1910"/>
                    <a:gd name="T68" fmla="*/ 1710 w 3037"/>
                    <a:gd name="T69" fmla="*/ 1601 h 1910"/>
                    <a:gd name="T70" fmla="*/ 2220 w 3037"/>
                    <a:gd name="T71" fmla="*/ 1449 h 1910"/>
                    <a:gd name="T72" fmla="*/ 2693 w 3037"/>
                    <a:gd name="T73" fmla="*/ 1369 h 1910"/>
                    <a:gd name="T74" fmla="*/ 2827 w 3037"/>
                    <a:gd name="T75" fmla="*/ 1338 h 1910"/>
                    <a:gd name="T76" fmla="*/ 2921 w 3037"/>
                    <a:gd name="T77" fmla="*/ 1246 h 1910"/>
                    <a:gd name="T78" fmla="*/ 2969 w 3037"/>
                    <a:gd name="T79" fmla="*/ 995 h 1910"/>
                    <a:gd name="T80" fmla="*/ 2928 w 3037"/>
                    <a:gd name="T81" fmla="*/ 728 h 1910"/>
                    <a:gd name="T82" fmla="*/ 2762 w 3037"/>
                    <a:gd name="T83" fmla="*/ 514 h 1910"/>
                    <a:gd name="T84" fmla="*/ 2529 w 3037"/>
                    <a:gd name="T85" fmla="*/ 370 h 1910"/>
                    <a:gd name="T86" fmla="*/ 2276 w 3037"/>
                    <a:gd name="T87" fmla="*/ 241 h 1910"/>
                    <a:gd name="T88" fmla="*/ 1994 w 3037"/>
                    <a:gd name="T89" fmla="*/ 139 h 1910"/>
                    <a:gd name="T90" fmla="*/ 1681 w 3037"/>
                    <a:gd name="T91" fmla="*/ 128 h 1910"/>
                    <a:gd name="T92" fmla="*/ 1606 w 3037"/>
                    <a:gd name="T93" fmla="*/ 129 h 1910"/>
                    <a:gd name="T94" fmla="*/ 1278 w 3037"/>
                    <a:gd name="T95" fmla="*/ 75 h 1910"/>
                    <a:gd name="T96" fmla="*/ 916 w 3037"/>
                    <a:gd name="T97" fmla="*/ 111 h 1910"/>
                    <a:gd name="T98" fmla="*/ 672 w 3037"/>
                    <a:gd name="T99" fmla="*/ 265 h 1910"/>
                    <a:gd name="T100" fmla="*/ 474 w 3037"/>
                    <a:gd name="T101" fmla="*/ 364 h 1910"/>
                    <a:gd name="T102" fmla="*/ 315 w 3037"/>
                    <a:gd name="T103" fmla="*/ 434 h 1910"/>
                    <a:gd name="T104" fmla="*/ 248 w 3037"/>
                    <a:gd name="T105" fmla="*/ 475 h 1910"/>
                    <a:gd name="T106" fmla="*/ 227 w 3037"/>
                    <a:gd name="T107" fmla="*/ 418 h 1910"/>
                    <a:gd name="T108" fmla="*/ 417 w 3037"/>
                    <a:gd name="T109" fmla="*/ 308 h 1910"/>
                    <a:gd name="T110" fmla="*/ 621 w 3037"/>
                    <a:gd name="T111" fmla="*/ 220 h 1910"/>
                    <a:gd name="T112" fmla="*/ 802 w 3037"/>
                    <a:gd name="T113" fmla="*/ 93 h 1910"/>
                    <a:gd name="T114" fmla="*/ 994 w 3037"/>
                    <a:gd name="T115" fmla="*/ 11 h 1910"/>
                    <a:gd name="T116" fmla="*/ 1151 w 3037"/>
                    <a:gd name="T117" fmla="*/ 0 h 19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37" h="1910">
                      <a:moveTo>
                        <a:pt x="1163" y="0"/>
                      </a:moveTo>
                      <a:lnTo>
                        <a:pt x="1203" y="0"/>
                      </a:lnTo>
                      <a:lnTo>
                        <a:pt x="1244" y="2"/>
                      </a:lnTo>
                      <a:lnTo>
                        <a:pt x="1284" y="6"/>
                      </a:lnTo>
                      <a:lnTo>
                        <a:pt x="1324" y="13"/>
                      </a:lnTo>
                      <a:lnTo>
                        <a:pt x="1361" y="18"/>
                      </a:lnTo>
                      <a:lnTo>
                        <a:pt x="1400" y="25"/>
                      </a:lnTo>
                      <a:lnTo>
                        <a:pt x="1439" y="32"/>
                      </a:lnTo>
                      <a:lnTo>
                        <a:pt x="1477" y="40"/>
                      </a:lnTo>
                      <a:lnTo>
                        <a:pt x="1515" y="46"/>
                      </a:lnTo>
                      <a:lnTo>
                        <a:pt x="1553" y="53"/>
                      </a:lnTo>
                      <a:lnTo>
                        <a:pt x="1592" y="58"/>
                      </a:lnTo>
                      <a:lnTo>
                        <a:pt x="1632" y="62"/>
                      </a:lnTo>
                      <a:lnTo>
                        <a:pt x="1672" y="64"/>
                      </a:lnTo>
                      <a:lnTo>
                        <a:pt x="1713" y="64"/>
                      </a:lnTo>
                      <a:lnTo>
                        <a:pt x="1754" y="63"/>
                      </a:lnTo>
                      <a:lnTo>
                        <a:pt x="1798" y="61"/>
                      </a:lnTo>
                      <a:lnTo>
                        <a:pt x="1836" y="56"/>
                      </a:lnTo>
                      <a:lnTo>
                        <a:pt x="1874" y="56"/>
                      </a:lnTo>
                      <a:lnTo>
                        <a:pt x="1911" y="56"/>
                      </a:lnTo>
                      <a:lnTo>
                        <a:pt x="1947" y="61"/>
                      </a:lnTo>
                      <a:lnTo>
                        <a:pt x="1982" y="64"/>
                      </a:lnTo>
                      <a:lnTo>
                        <a:pt x="2017" y="71"/>
                      </a:lnTo>
                      <a:lnTo>
                        <a:pt x="2050" y="79"/>
                      </a:lnTo>
                      <a:lnTo>
                        <a:pt x="2085" y="90"/>
                      </a:lnTo>
                      <a:lnTo>
                        <a:pt x="2117" y="100"/>
                      </a:lnTo>
                      <a:lnTo>
                        <a:pt x="2151" y="113"/>
                      </a:lnTo>
                      <a:lnTo>
                        <a:pt x="2184" y="126"/>
                      </a:lnTo>
                      <a:lnTo>
                        <a:pt x="2217" y="139"/>
                      </a:lnTo>
                      <a:lnTo>
                        <a:pt x="2250" y="153"/>
                      </a:lnTo>
                      <a:lnTo>
                        <a:pt x="2283" y="169"/>
                      </a:lnTo>
                      <a:lnTo>
                        <a:pt x="2315" y="186"/>
                      </a:lnTo>
                      <a:lnTo>
                        <a:pt x="2348" y="203"/>
                      </a:lnTo>
                      <a:lnTo>
                        <a:pt x="2401" y="227"/>
                      </a:lnTo>
                      <a:lnTo>
                        <a:pt x="2456" y="255"/>
                      </a:lnTo>
                      <a:lnTo>
                        <a:pt x="2512" y="282"/>
                      </a:lnTo>
                      <a:lnTo>
                        <a:pt x="2570" y="312"/>
                      </a:lnTo>
                      <a:lnTo>
                        <a:pt x="2625" y="343"/>
                      </a:lnTo>
                      <a:lnTo>
                        <a:pt x="2682" y="377"/>
                      </a:lnTo>
                      <a:lnTo>
                        <a:pt x="2735" y="411"/>
                      </a:lnTo>
                      <a:lnTo>
                        <a:pt x="2787" y="451"/>
                      </a:lnTo>
                      <a:lnTo>
                        <a:pt x="2834" y="490"/>
                      </a:lnTo>
                      <a:lnTo>
                        <a:pt x="2880" y="534"/>
                      </a:lnTo>
                      <a:lnTo>
                        <a:pt x="2920" y="580"/>
                      </a:lnTo>
                      <a:lnTo>
                        <a:pt x="2956" y="629"/>
                      </a:lnTo>
                      <a:lnTo>
                        <a:pt x="2985" y="681"/>
                      </a:lnTo>
                      <a:lnTo>
                        <a:pt x="3008" y="739"/>
                      </a:lnTo>
                      <a:lnTo>
                        <a:pt x="3024" y="800"/>
                      </a:lnTo>
                      <a:lnTo>
                        <a:pt x="3033" y="865"/>
                      </a:lnTo>
                      <a:lnTo>
                        <a:pt x="3033" y="885"/>
                      </a:lnTo>
                      <a:lnTo>
                        <a:pt x="3035" y="910"/>
                      </a:lnTo>
                      <a:lnTo>
                        <a:pt x="3036" y="938"/>
                      </a:lnTo>
                      <a:lnTo>
                        <a:pt x="3037" y="970"/>
                      </a:lnTo>
                      <a:lnTo>
                        <a:pt x="3036" y="1004"/>
                      </a:lnTo>
                      <a:lnTo>
                        <a:pt x="3035" y="1041"/>
                      </a:lnTo>
                      <a:lnTo>
                        <a:pt x="3031" y="1079"/>
                      </a:lnTo>
                      <a:lnTo>
                        <a:pt x="3029" y="1117"/>
                      </a:lnTo>
                      <a:lnTo>
                        <a:pt x="3021" y="1154"/>
                      </a:lnTo>
                      <a:lnTo>
                        <a:pt x="3014" y="1192"/>
                      </a:lnTo>
                      <a:lnTo>
                        <a:pt x="3003" y="1229"/>
                      </a:lnTo>
                      <a:lnTo>
                        <a:pt x="2992" y="1264"/>
                      </a:lnTo>
                      <a:lnTo>
                        <a:pt x="2978" y="1295"/>
                      </a:lnTo>
                      <a:lnTo>
                        <a:pt x="2961" y="1326"/>
                      </a:lnTo>
                      <a:lnTo>
                        <a:pt x="2940" y="1352"/>
                      </a:lnTo>
                      <a:lnTo>
                        <a:pt x="2919" y="1375"/>
                      </a:lnTo>
                      <a:lnTo>
                        <a:pt x="2891" y="1392"/>
                      </a:lnTo>
                      <a:lnTo>
                        <a:pt x="2863" y="1408"/>
                      </a:lnTo>
                      <a:lnTo>
                        <a:pt x="2834" y="1421"/>
                      </a:lnTo>
                      <a:lnTo>
                        <a:pt x="2805" y="1432"/>
                      </a:lnTo>
                      <a:lnTo>
                        <a:pt x="2774" y="1441"/>
                      </a:lnTo>
                      <a:lnTo>
                        <a:pt x="2744" y="1449"/>
                      </a:lnTo>
                      <a:lnTo>
                        <a:pt x="2711" y="1453"/>
                      </a:lnTo>
                      <a:lnTo>
                        <a:pt x="2680" y="1459"/>
                      </a:lnTo>
                      <a:lnTo>
                        <a:pt x="2646" y="1461"/>
                      </a:lnTo>
                      <a:lnTo>
                        <a:pt x="2612" y="1465"/>
                      </a:lnTo>
                      <a:lnTo>
                        <a:pt x="2578" y="1467"/>
                      </a:lnTo>
                      <a:lnTo>
                        <a:pt x="2546" y="1471"/>
                      </a:lnTo>
                      <a:lnTo>
                        <a:pt x="2512" y="1474"/>
                      </a:lnTo>
                      <a:lnTo>
                        <a:pt x="2479" y="1477"/>
                      </a:lnTo>
                      <a:lnTo>
                        <a:pt x="2447" y="1482"/>
                      </a:lnTo>
                      <a:lnTo>
                        <a:pt x="2415" y="1490"/>
                      </a:lnTo>
                      <a:lnTo>
                        <a:pt x="2365" y="1499"/>
                      </a:lnTo>
                      <a:lnTo>
                        <a:pt x="2315" y="1510"/>
                      </a:lnTo>
                      <a:lnTo>
                        <a:pt x="2266" y="1520"/>
                      </a:lnTo>
                      <a:lnTo>
                        <a:pt x="2216" y="1530"/>
                      </a:lnTo>
                      <a:lnTo>
                        <a:pt x="2165" y="1541"/>
                      </a:lnTo>
                      <a:lnTo>
                        <a:pt x="2116" y="1551"/>
                      </a:lnTo>
                      <a:lnTo>
                        <a:pt x="2065" y="1562"/>
                      </a:lnTo>
                      <a:lnTo>
                        <a:pt x="2018" y="1574"/>
                      </a:lnTo>
                      <a:lnTo>
                        <a:pt x="1967" y="1585"/>
                      </a:lnTo>
                      <a:lnTo>
                        <a:pt x="1919" y="1598"/>
                      </a:lnTo>
                      <a:lnTo>
                        <a:pt x="1871" y="1612"/>
                      </a:lnTo>
                      <a:lnTo>
                        <a:pt x="1824" y="1628"/>
                      </a:lnTo>
                      <a:lnTo>
                        <a:pt x="1777" y="1645"/>
                      </a:lnTo>
                      <a:lnTo>
                        <a:pt x="1732" y="1664"/>
                      </a:lnTo>
                      <a:lnTo>
                        <a:pt x="1687" y="1685"/>
                      </a:lnTo>
                      <a:lnTo>
                        <a:pt x="1645" y="1708"/>
                      </a:lnTo>
                      <a:lnTo>
                        <a:pt x="1617" y="1721"/>
                      </a:lnTo>
                      <a:lnTo>
                        <a:pt x="1591" y="1734"/>
                      </a:lnTo>
                      <a:lnTo>
                        <a:pt x="1563" y="1747"/>
                      </a:lnTo>
                      <a:lnTo>
                        <a:pt x="1538" y="1760"/>
                      </a:lnTo>
                      <a:lnTo>
                        <a:pt x="1511" y="1771"/>
                      </a:lnTo>
                      <a:lnTo>
                        <a:pt x="1485" y="1783"/>
                      </a:lnTo>
                      <a:lnTo>
                        <a:pt x="1459" y="1793"/>
                      </a:lnTo>
                      <a:lnTo>
                        <a:pt x="1434" y="1805"/>
                      </a:lnTo>
                      <a:lnTo>
                        <a:pt x="1407" y="1814"/>
                      </a:lnTo>
                      <a:lnTo>
                        <a:pt x="1381" y="1824"/>
                      </a:lnTo>
                      <a:lnTo>
                        <a:pt x="1354" y="1835"/>
                      </a:lnTo>
                      <a:lnTo>
                        <a:pt x="1328" y="1845"/>
                      </a:lnTo>
                      <a:lnTo>
                        <a:pt x="1301" y="1853"/>
                      </a:lnTo>
                      <a:lnTo>
                        <a:pt x="1274" y="1864"/>
                      </a:lnTo>
                      <a:lnTo>
                        <a:pt x="1248" y="1872"/>
                      </a:lnTo>
                      <a:lnTo>
                        <a:pt x="1223" y="1882"/>
                      </a:lnTo>
                      <a:lnTo>
                        <a:pt x="1206" y="1887"/>
                      </a:lnTo>
                      <a:lnTo>
                        <a:pt x="1189" y="1891"/>
                      </a:lnTo>
                      <a:lnTo>
                        <a:pt x="1171" y="1895"/>
                      </a:lnTo>
                      <a:lnTo>
                        <a:pt x="1154" y="1899"/>
                      </a:lnTo>
                      <a:lnTo>
                        <a:pt x="1136" y="1902"/>
                      </a:lnTo>
                      <a:lnTo>
                        <a:pt x="1118" y="1905"/>
                      </a:lnTo>
                      <a:lnTo>
                        <a:pt x="1099" y="1907"/>
                      </a:lnTo>
                      <a:lnTo>
                        <a:pt x="1081" y="1910"/>
                      </a:lnTo>
                      <a:lnTo>
                        <a:pt x="1062" y="1910"/>
                      </a:lnTo>
                      <a:lnTo>
                        <a:pt x="1044" y="1910"/>
                      </a:lnTo>
                      <a:lnTo>
                        <a:pt x="1026" y="1908"/>
                      </a:lnTo>
                      <a:lnTo>
                        <a:pt x="1008" y="1907"/>
                      </a:lnTo>
                      <a:lnTo>
                        <a:pt x="990" y="1905"/>
                      </a:lnTo>
                      <a:lnTo>
                        <a:pt x="973" y="1903"/>
                      </a:lnTo>
                      <a:lnTo>
                        <a:pt x="955" y="1898"/>
                      </a:lnTo>
                      <a:lnTo>
                        <a:pt x="939" y="1895"/>
                      </a:lnTo>
                      <a:lnTo>
                        <a:pt x="901" y="1880"/>
                      </a:lnTo>
                      <a:lnTo>
                        <a:pt x="866" y="1862"/>
                      </a:lnTo>
                      <a:lnTo>
                        <a:pt x="833" y="1842"/>
                      </a:lnTo>
                      <a:lnTo>
                        <a:pt x="801" y="1819"/>
                      </a:lnTo>
                      <a:lnTo>
                        <a:pt x="770" y="1791"/>
                      </a:lnTo>
                      <a:lnTo>
                        <a:pt x="742" y="1764"/>
                      </a:lnTo>
                      <a:lnTo>
                        <a:pt x="713" y="1733"/>
                      </a:lnTo>
                      <a:lnTo>
                        <a:pt x="688" y="1703"/>
                      </a:lnTo>
                      <a:lnTo>
                        <a:pt x="661" y="1670"/>
                      </a:lnTo>
                      <a:lnTo>
                        <a:pt x="636" y="1636"/>
                      </a:lnTo>
                      <a:lnTo>
                        <a:pt x="609" y="1603"/>
                      </a:lnTo>
                      <a:lnTo>
                        <a:pt x="584" y="1570"/>
                      </a:lnTo>
                      <a:lnTo>
                        <a:pt x="557" y="1535"/>
                      </a:lnTo>
                      <a:lnTo>
                        <a:pt x="532" y="1503"/>
                      </a:lnTo>
                      <a:lnTo>
                        <a:pt x="504" y="1469"/>
                      </a:lnTo>
                      <a:lnTo>
                        <a:pt x="476" y="1439"/>
                      </a:lnTo>
                      <a:lnTo>
                        <a:pt x="444" y="1406"/>
                      </a:lnTo>
                      <a:lnTo>
                        <a:pt x="412" y="1374"/>
                      </a:lnTo>
                      <a:lnTo>
                        <a:pt x="380" y="1340"/>
                      </a:lnTo>
                      <a:lnTo>
                        <a:pt x="349" y="1308"/>
                      </a:lnTo>
                      <a:lnTo>
                        <a:pt x="316" y="1275"/>
                      </a:lnTo>
                      <a:lnTo>
                        <a:pt x="283" y="1242"/>
                      </a:lnTo>
                      <a:lnTo>
                        <a:pt x="251" y="1209"/>
                      </a:lnTo>
                      <a:lnTo>
                        <a:pt x="221" y="1177"/>
                      </a:lnTo>
                      <a:lnTo>
                        <a:pt x="189" y="1142"/>
                      </a:lnTo>
                      <a:lnTo>
                        <a:pt x="160" y="1107"/>
                      </a:lnTo>
                      <a:lnTo>
                        <a:pt x="131" y="1072"/>
                      </a:lnTo>
                      <a:lnTo>
                        <a:pt x="106" y="1037"/>
                      </a:lnTo>
                      <a:lnTo>
                        <a:pt x="81" y="1000"/>
                      </a:lnTo>
                      <a:lnTo>
                        <a:pt x="59" y="965"/>
                      </a:lnTo>
                      <a:lnTo>
                        <a:pt x="37" y="927"/>
                      </a:lnTo>
                      <a:lnTo>
                        <a:pt x="20" y="890"/>
                      </a:lnTo>
                      <a:lnTo>
                        <a:pt x="9" y="863"/>
                      </a:lnTo>
                      <a:lnTo>
                        <a:pt x="3" y="837"/>
                      </a:lnTo>
                      <a:lnTo>
                        <a:pt x="0" y="810"/>
                      </a:lnTo>
                      <a:lnTo>
                        <a:pt x="0" y="784"/>
                      </a:lnTo>
                      <a:lnTo>
                        <a:pt x="0" y="756"/>
                      </a:lnTo>
                      <a:lnTo>
                        <a:pt x="4" y="729"/>
                      </a:lnTo>
                      <a:lnTo>
                        <a:pt x="10" y="703"/>
                      </a:lnTo>
                      <a:lnTo>
                        <a:pt x="20" y="678"/>
                      </a:lnTo>
                      <a:lnTo>
                        <a:pt x="30" y="651"/>
                      </a:lnTo>
                      <a:lnTo>
                        <a:pt x="42" y="626"/>
                      </a:lnTo>
                      <a:lnTo>
                        <a:pt x="55" y="600"/>
                      </a:lnTo>
                      <a:lnTo>
                        <a:pt x="71" y="577"/>
                      </a:lnTo>
                      <a:lnTo>
                        <a:pt x="87" y="553"/>
                      </a:lnTo>
                      <a:lnTo>
                        <a:pt x="106" y="531"/>
                      </a:lnTo>
                      <a:lnTo>
                        <a:pt x="124" y="511"/>
                      </a:lnTo>
                      <a:lnTo>
                        <a:pt x="146" y="491"/>
                      </a:lnTo>
                      <a:lnTo>
                        <a:pt x="202" y="525"/>
                      </a:lnTo>
                      <a:lnTo>
                        <a:pt x="179" y="549"/>
                      </a:lnTo>
                      <a:lnTo>
                        <a:pt x="160" y="575"/>
                      </a:lnTo>
                      <a:lnTo>
                        <a:pt x="141" y="602"/>
                      </a:lnTo>
                      <a:lnTo>
                        <a:pt x="125" y="629"/>
                      </a:lnTo>
                      <a:lnTo>
                        <a:pt x="111" y="657"/>
                      </a:lnTo>
                      <a:lnTo>
                        <a:pt x="100" y="687"/>
                      </a:lnTo>
                      <a:lnTo>
                        <a:pt x="91" y="717"/>
                      </a:lnTo>
                      <a:lnTo>
                        <a:pt x="87" y="748"/>
                      </a:lnTo>
                      <a:lnTo>
                        <a:pt x="83" y="777"/>
                      </a:lnTo>
                      <a:lnTo>
                        <a:pt x="83" y="807"/>
                      </a:lnTo>
                      <a:lnTo>
                        <a:pt x="87" y="837"/>
                      </a:lnTo>
                      <a:lnTo>
                        <a:pt x="95" y="867"/>
                      </a:lnTo>
                      <a:lnTo>
                        <a:pt x="106" y="895"/>
                      </a:lnTo>
                      <a:lnTo>
                        <a:pt x="120" y="924"/>
                      </a:lnTo>
                      <a:lnTo>
                        <a:pt x="140" y="952"/>
                      </a:lnTo>
                      <a:lnTo>
                        <a:pt x="165" y="981"/>
                      </a:lnTo>
                      <a:lnTo>
                        <a:pt x="201" y="1019"/>
                      </a:lnTo>
                      <a:lnTo>
                        <a:pt x="237" y="1057"/>
                      </a:lnTo>
                      <a:lnTo>
                        <a:pt x="274" y="1096"/>
                      </a:lnTo>
                      <a:lnTo>
                        <a:pt x="311" y="1135"/>
                      </a:lnTo>
                      <a:lnTo>
                        <a:pt x="346" y="1173"/>
                      </a:lnTo>
                      <a:lnTo>
                        <a:pt x="381" y="1214"/>
                      </a:lnTo>
                      <a:lnTo>
                        <a:pt x="416" y="1253"/>
                      </a:lnTo>
                      <a:lnTo>
                        <a:pt x="452" y="1293"/>
                      </a:lnTo>
                      <a:lnTo>
                        <a:pt x="486" y="1332"/>
                      </a:lnTo>
                      <a:lnTo>
                        <a:pt x="521" y="1373"/>
                      </a:lnTo>
                      <a:lnTo>
                        <a:pt x="556" y="1412"/>
                      </a:lnTo>
                      <a:lnTo>
                        <a:pt x="591" y="1453"/>
                      </a:lnTo>
                      <a:lnTo>
                        <a:pt x="625" y="1492"/>
                      </a:lnTo>
                      <a:lnTo>
                        <a:pt x="660" y="1534"/>
                      </a:lnTo>
                      <a:lnTo>
                        <a:pt x="694" y="1575"/>
                      </a:lnTo>
                      <a:lnTo>
                        <a:pt x="730" y="1617"/>
                      </a:lnTo>
                      <a:lnTo>
                        <a:pt x="741" y="1631"/>
                      </a:lnTo>
                      <a:lnTo>
                        <a:pt x="754" y="1647"/>
                      </a:lnTo>
                      <a:lnTo>
                        <a:pt x="769" y="1664"/>
                      </a:lnTo>
                      <a:lnTo>
                        <a:pt x="783" y="1681"/>
                      </a:lnTo>
                      <a:lnTo>
                        <a:pt x="798" y="1699"/>
                      </a:lnTo>
                      <a:lnTo>
                        <a:pt x="813" y="1716"/>
                      </a:lnTo>
                      <a:lnTo>
                        <a:pt x="829" y="1733"/>
                      </a:lnTo>
                      <a:lnTo>
                        <a:pt x="846" y="1751"/>
                      </a:lnTo>
                      <a:lnTo>
                        <a:pt x="863" y="1764"/>
                      </a:lnTo>
                      <a:lnTo>
                        <a:pt x="881" y="1779"/>
                      </a:lnTo>
                      <a:lnTo>
                        <a:pt x="899" y="1792"/>
                      </a:lnTo>
                      <a:lnTo>
                        <a:pt x="921" y="1805"/>
                      </a:lnTo>
                      <a:lnTo>
                        <a:pt x="941" y="1814"/>
                      </a:lnTo>
                      <a:lnTo>
                        <a:pt x="963" y="1821"/>
                      </a:lnTo>
                      <a:lnTo>
                        <a:pt x="985" y="1827"/>
                      </a:lnTo>
                      <a:lnTo>
                        <a:pt x="1010" y="1830"/>
                      </a:lnTo>
                      <a:lnTo>
                        <a:pt x="1044" y="1830"/>
                      </a:lnTo>
                      <a:lnTo>
                        <a:pt x="1079" y="1829"/>
                      </a:lnTo>
                      <a:lnTo>
                        <a:pt x="1111" y="1825"/>
                      </a:lnTo>
                      <a:lnTo>
                        <a:pt x="1144" y="1823"/>
                      </a:lnTo>
                      <a:lnTo>
                        <a:pt x="1175" y="1817"/>
                      </a:lnTo>
                      <a:lnTo>
                        <a:pt x="1207" y="1811"/>
                      </a:lnTo>
                      <a:lnTo>
                        <a:pt x="1237" y="1802"/>
                      </a:lnTo>
                      <a:lnTo>
                        <a:pt x="1268" y="1796"/>
                      </a:lnTo>
                      <a:lnTo>
                        <a:pt x="1297" y="1785"/>
                      </a:lnTo>
                      <a:lnTo>
                        <a:pt x="1326" y="1775"/>
                      </a:lnTo>
                      <a:lnTo>
                        <a:pt x="1355" y="1762"/>
                      </a:lnTo>
                      <a:lnTo>
                        <a:pt x="1384" y="1751"/>
                      </a:lnTo>
                      <a:lnTo>
                        <a:pt x="1412" y="1738"/>
                      </a:lnTo>
                      <a:lnTo>
                        <a:pt x="1441" y="1725"/>
                      </a:lnTo>
                      <a:lnTo>
                        <a:pt x="1469" y="1711"/>
                      </a:lnTo>
                      <a:lnTo>
                        <a:pt x="1498" y="1699"/>
                      </a:lnTo>
                      <a:lnTo>
                        <a:pt x="1568" y="1663"/>
                      </a:lnTo>
                      <a:lnTo>
                        <a:pt x="1639" y="1631"/>
                      </a:lnTo>
                      <a:lnTo>
                        <a:pt x="1710" y="1601"/>
                      </a:lnTo>
                      <a:lnTo>
                        <a:pt x="1783" y="1574"/>
                      </a:lnTo>
                      <a:lnTo>
                        <a:pt x="1855" y="1548"/>
                      </a:lnTo>
                      <a:lnTo>
                        <a:pt x="1928" y="1525"/>
                      </a:lnTo>
                      <a:lnTo>
                        <a:pt x="2000" y="1503"/>
                      </a:lnTo>
                      <a:lnTo>
                        <a:pt x="2072" y="1484"/>
                      </a:lnTo>
                      <a:lnTo>
                        <a:pt x="2145" y="1465"/>
                      </a:lnTo>
                      <a:lnTo>
                        <a:pt x="2220" y="1449"/>
                      </a:lnTo>
                      <a:lnTo>
                        <a:pt x="2293" y="1432"/>
                      </a:lnTo>
                      <a:lnTo>
                        <a:pt x="2369" y="1420"/>
                      </a:lnTo>
                      <a:lnTo>
                        <a:pt x="2444" y="1406"/>
                      </a:lnTo>
                      <a:lnTo>
                        <a:pt x="2520" y="1394"/>
                      </a:lnTo>
                      <a:lnTo>
                        <a:pt x="2596" y="1383"/>
                      </a:lnTo>
                      <a:lnTo>
                        <a:pt x="2674" y="1373"/>
                      </a:lnTo>
                      <a:lnTo>
                        <a:pt x="2693" y="1369"/>
                      </a:lnTo>
                      <a:lnTo>
                        <a:pt x="2712" y="1367"/>
                      </a:lnTo>
                      <a:lnTo>
                        <a:pt x="2732" y="1363"/>
                      </a:lnTo>
                      <a:lnTo>
                        <a:pt x="2752" y="1360"/>
                      </a:lnTo>
                      <a:lnTo>
                        <a:pt x="2771" y="1355"/>
                      </a:lnTo>
                      <a:lnTo>
                        <a:pt x="2791" y="1351"/>
                      </a:lnTo>
                      <a:lnTo>
                        <a:pt x="2809" y="1344"/>
                      </a:lnTo>
                      <a:lnTo>
                        <a:pt x="2827" y="1338"/>
                      </a:lnTo>
                      <a:lnTo>
                        <a:pt x="2843" y="1329"/>
                      </a:lnTo>
                      <a:lnTo>
                        <a:pt x="2858" y="1320"/>
                      </a:lnTo>
                      <a:lnTo>
                        <a:pt x="2873" y="1308"/>
                      </a:lnTo>
                      <a:lnTo>
                        <a:pt x="2887" y="1297"/>
                      </a:lnTo>
                      <a:lnTo>
                        <a:pt x="2899" y="1282"/>
                      </a:lnTo>
                      <a:lnTo>
                        <a:pt x="2911" y="1264"/>
                      </a:lnTo>
                      <a:lnTo>
                        <a:pt x="2921" y="1246"/>
                      </a:lnTo>
                      <a:lnTo>
                        <a:pt x="2930" y="1225"/>
                      </a:lnTo>
                      <a:lnTo>
                        <a:pt x="2939" y="1187"/>
                      </a:lnTo>
                      <a:lnTo>
                        <a:pt x="2949" y="1150"/>
                      </a:lnTo>
                      <a:lnTo>
                        <a:pt x="2956" y="1112"/>
                      </a:lnTo>
                      <a:lnTo>
                        <a:pt x="2963" y="1074"/>
                      </a:lnTo>
                      <a:lnTo>
                        <a:pt x="2967" y="1034"/>
                      </a:lnTo>
                      <a:lnTo>
                        <a:pt x="2969" y="995"/>
                      </a:lnTo>
                      <a:lnTo>
                        <a:pt x="2969" y="954"/>
                      </a:lnTo>
                      <a:lnTo>
                        <a:pt x="2969" y="916"/>
                      </a:lnTo>
                      <a:lnTo>
                        <a:pt x="2965" y="877"/>
                      </a:lnTo>
                      <a:lnTo>
                        <a:pt x="2960" y="839"/>
                      </a:lnTo>
                      <a:lnTo>
                        <a:pt x="2951" y="801"/>
                      </a:lnTo>
                      <a:lnTo>
                        <a:pt x="2943" y="765"/>
                      </a:lnTo>
                      <a:lnTo>
                        <a:pt x="2928" y="728"/>
                      </a:lnTo>
                      <a:lnTo>
                        <a:pt x="2914" y="695"/>
                      </a:lnTo>
                      <a:lnTo>
                        <a:pt x="2896" y="663"/>
                      </a:lnTo>
                      <a:lnTo>
                        <a:pt x="2876" y="633"/>
                      </a:lnTo>
                      <a:lnTo>
                        <a:pt x="2849" y="598"/>
                      </a:lnTo>
                      <a:lnTo>
                        <a:pt x="2821" y="568"/>
                      </a:lnTo>
                      <a:lnTo>
                        <a:pt x="2791" y="539"/>
                      </a:lnTo>
                      <a:lnTo>
                        <a:pt x="2762" y="514"/>
                      </a:lnTo>
                      <a:lnTo>
                        <a:pt x="2730" y="489"/>
                      </a:lnTo>
                      <a:lnTo>
                        <a:pt x="2699" y="467"/>
                      </a:lnTo>
                      <a:lnTo>
                        <a:pt x="2666" y="445"/>
                      </a:lnTo>
                      <a:lnTo>
                        <a:pt x="2634" y="426"/>
                      </a:lnTo>
                      <a:lnTo>
                        <a:pt x="2599" y="406"/>
                      </a:lnTo>
                      <a:lnTo>
                        <a:pt x="2564" y="387"/>
                      </a:lnTo>
                      <a:lnTo>
                        <a:pt x="2529" y="370"/>
                      </a:lnTo>
                      <a:lnTo>
                        <a:pt x="2495" y="353"/>
                      </a:lnTo>
                      <a:lnTo>
                        <a:pt x="2459" y="334"/>
                      </a:lnTo>
                      <a:lnTo>
                        <a:pt x="2424" y="317"/>
                      </a:lnTo>
                      <a:lnTo>
                        <a:pt x="2389" y="298"/>
                      </a:lnTo>
                      <a:lnTo>
                        <a:pt x="2354" y="281"/>
                      </a:lnTo>
                      <a:lnTo>
                        <a:pt x="2315" y="260"/>
                      </a:lnTo>
                      <a:lnTo>
                        <a:pt x="2276" y="241"/>
                      </a:lnTo>
                      <a:lnTo>
                        <a:pt x="2237" y="222"/>
                      </a:lnTo>
                      <a:lnTo>
                        <a:pt x="2198" y="205"/>
                      </a:lnTo>
                      <a:lnTo>
                        <a:pt x="2157" y="188"/>
                      </a:lnTo>
                      <a:lnTo>
                        <a:pt x="2117" y="174"/>
                      </a:lnTo>
                      <a:lnTo>
                        <a:pt x="2076" y="161"/>
                      </a:lnTo>
                      <a:lnTo>
                        <a:pt x="2036" y="151"/>
                      </a:lnTo>
                      <a:lnTo>
                        <a:pt x="1994" y="139"/>
                      </a:lnTo>
                      <a:lnTo>
                        <a:pt x="1952" y="132"/>
                      </a:lnTo>
                      <a:lnTo>
                        <a:pt x="1908" y="126"/>
                      </a:lnTo>
                      <a:lnTo>
                        <a:pt x="1865" y="122"/>
                      </a:lnTo>
                      <a:lnTo>
                        <a:pt x="1819" y="119"/>
                      </a:lnTo>
                      <a:lnTo>
                        <a:pt x="1774" y="120"/>
                      </a:lnTo>
                      <a:lnTo>
                        <a:pt x="1727" y="122"/>
                      </a:lnTo>
                      <a:lnTo>
                        <a:pt x="1681" y="128"/>
                      </a:lnTo>
                      <a:lnTo>
                        <a:pt x="1673" y="128"/>
                      </a:lnTo>
                      <a:lnTo>
                        <a:pt x="1664" y="129"/>
                      </a:lnTo>
                      <a:lnTo>
                        <a:pt x="1654" y="129"/>
                      </a:lnTo>
                      <a:lnTo>
                        <a:pt x="1644" y="130"/>
                      </a:lnTo>
                      <a:lnTo>
                        <a:pt x="1631" y="130"/>
                      </a:lnTo>
                      <a:lnTo>
                        <a:pt x="1619" y="130"/>
                      </a:lnTo>
                      <a:lnTo>
                        <a:pt x="1606" y="129"/>
                      </a:lnTo>
                      <a:lnTo>
                        <a:pt x="1594" y="128"/>
                      </a:lnTo>
                      <a:lnTo>
                        <a:pt x="1542" y="118"/>
                      </a:lnTo>
                      <a:lnTo>
                        <a:pt x="1491" y="108"/>
                      </a:lnTo>
                      <a:lnTo>
                        <a:pt x="1437" y="98"/>
                      </a:lnTo>
                      <a:lnTo>
                        <a:pt x="1384" y="90"/>
                      </a:lnTo>
                      <a:lnTo>
                        <a:pt x="1331" y="81"/>
                      </a:lnTo>
                      <a:lnTo>
                        <a:pt x="1278" y="75"/>
                      </a:lnTo>
                      <a:lnTo>
                        <a:pt x="1224" y="70"/>
                      </a:lnTo>
                      <a:lnTo>
                        <a:pt x="1172" y="69"/>
                      </a:lnTo>
                      <a:lnTo>
                        <a:pt x="1119" y="69"/>
                      </a:lnTo>
                      <a:lnTo>
                        <a:pt x="1067" y="74"/>
                      </a:lnTo>
                      <a:lnTo>
                        <a:pt x="1016" y="81"/>
                      </a:lnTo>
                      <a:lnTo>
                        <a:pt x="967" y="94"/>
                      </a:lnTo>
                      <a:lnTo>
                        <a:pt x="916" y="111"/>
                      </a:lnTo>
                      <a:lnTo>
                        <a:pt x="869" y="132"/>
                      </a:lnTo>
                      <a:lnTo>
                        <a:pt x="823" y="160"/>
                      </a:lnTo>
                      <a:lnTo>
                        <a:pt x="781" y="195"/>
                      </a:lnTo>
                      <a:lnTo>
                        <a:pt x="753" y="212"/>
                      </a:lnTo>
                      <a:lnTo>
                        <a:pt x="726" y="230"/>
                      </a:lnTo>
                      <a:lnTo>
                        <a:pt x="699" y="248"/>
                      </a:lnTo>
                      <a:lnTo>
                        <a:pt x="672" y="265"/>
                      </a:lnTo>
                      <a:lnTo>
                        <a:pt x="643" y="280"/>
                      </a:lnTo>
                      <a:lnTo>
                        <a:pt x="617" y="295"/>
                      </a:lnTo>
                      <a:lnTo>
                        <a:pt x="588" y="310"/>
                      </a:lnTo>
                      <a:lnTo>
                        <a:pt x="561" y="325"/>
                      </a:lnTo>
                      <a:lnTo>
                        <a:pt x="532" y="338"/>
                      </a:lnTo>
                      <a:lnTo>
                        <a:pt x="503" y="351"/>
                      </a:lnTo>
                      <a:lnTo>
                        <a:pt x="474" y="364"/>
                      </a:lnTo>
                      <a:lnTo>
                        <a:pt x="445" y="377"/>
                      </a:lnTo>
                      <a:lnTo>
                        <a:pt x="416" y="388"/>
                      </a:lnTo>
                      <a:lnTo>
                        <a:pt x="387" y="401"/>
                      </a:lnTo>
                      <a:lnTo>
                        <a:pt x="358" y="413"/>
                      </a:lnTo>
                      <a:lnTo>
                        <a:pt x="330" y="425"/>
                      </a:lnTo>
                      <a:lnTo>
                        <a:pt x="323" y="428"/>
                      </a:lnTo>
                      <a:lnTo>
                        <a:pt x="315" y="434"/>
                      </a:lnTo>
                      <a:lnTo>
                        <a:pt x="304" y="441"/>
                      </a:lnTo>
                      <a:lnTo>
                        <a:pt x="293" y="451"/>
                      </a:lnTo>
                      <a:lnTo>
                        <a:pt x="280" y="459"/>
                      </a:lnTo>
                      <a:lnTo>
                        <a:pt x="269" y="467"/>
                      </a:lnTo>
                      <a:lnTo>
                        <a:pt x="258" y="474"/>
                      </a:lnTo>
                      <a:lnTo>
                        <a:pt x="252" y="482"/>
                      </a:lnTo>
                      <a:lnTo>
                        <a:pt x="248" y="475"/>
                      </a:lnTo>
                      <a:lnTo>
                        <a:pt x="246" y="467"/>
                      </a:lnTo>
                      <a:lnTo>
                        <a:pt x="242" y="457"/>
                      </a:lnTo>
                      <a:lnTo>
                        <a:pt x="239" y="449"/>
                      </a:lnTo>
                      <a:lnTo>
                        <a:pt x="234" y="439"/>
                      </a:lnTo>
                      <a:lnTo>
                        <a:pt x="230" y="431"/>
                      </a:lnTo>
                      <a:lnTo>
                        <a:pt x="227" y="423"/>
                      </a:lnTo>
                      <a:lnTo>
                        <a:pt x="227" y="418"/>
                      </a:lnTo>
                      <a:lnTo>
                        <a:pt x="250" y="396"/>
                      </a:lnTo>
                      <a:lnTo>
                        <a:pt x="276" y="378"/>
                      </a:lnTo>
                      <a:lnTo>
                        <a:pt x="301" y="360"/>
                      </a:lnTo>
                      <a:lnTo>
                        <a:pt x="330" y="346"/>
                      </a:lnTo>
                      <a:lnTo>
                        <a:pt x="358" y="332"/>
                      </a:lnTo>
                      <a:lnTo>
                        <a:pt x="387" y="319"/>
                      </a:lnTo>
                      <a:lnTo>
                        <a:pt x="417" y="308"/>
                      </a:lnTo>
                      <a:lnTo>
                        <a:pt x="448" y="297"/>
                      </a:lnTo>
                      <a:lnTo>
                        <a:pt x="476" y="286"/>
                      </a:lnTo>
                      <a:lnTo>
                        <a:pt x="505" y="274"/>
                      </a:lnTo>
                      <a:lnTo>
                        <a:pt x="534" y="262"/>
                      </a:lnTo>
                      <a:lnTo>
                        <a:pt x="565" y="249"/>
                      </a:lnTo>
                      <a:lnTo>
                        <a:pt x="592" y="234"/>
                      </a:lnTo>
                      <a:lnTo>
                        <a:pt x="621" y="220"/>
                      </a:lnTo>
                      <a:lnTo>
                        <a:pt x="649" y="202"/>
                      </a:lnTo>
                      <a:lnTo>
                        <a:pt x="677" y="184"/>
                      </a:lnTo>
                      <a:lnTo>
                        <a:pt x="701" y="164"/>
                      </a:lnTo>
                      <a:lnTo>
                        <a:pt x="726" y="145"/>
                      </a:lnTo>
                      <a:lnTo>
                        <a:pt x="752" y="127"/>
                      </a:lnTo>
                      <a:lnTo>
                        <a:pt x="777" y="111"/>
                      </a:lnTo>
                      <a:lnTo>
                        <a:pt x="802" y="93"/>
                      </a:lnTo>
                      <a:lnTo>
                        <a:pt x="829" y="77"/>
                      </a:lnTo>
                      <a:lnTo>
                        <a:pt x="856" y="63"/>
                      </a:lnTo>
                      <a:lnTo>
                        <a:pt x="882" y="51"/>
                      </a:lnTo>
                      <a:lnTo>
                        <a:pt x="909" y="38"/>
                      </a:lnTo>
                      <a:lnTo>
                        <a:pt x="936" y="28"/>
                      </a:lnTo>
                      <a:lnTo>
                        <a:pt x="965" y="18"/>
                      </a:lnTo>
                      <a:lnTo>
                        <a:pt x="994" y="11"/>
                      </a:lnTo>
                      <a:lnTo>
                        <a:pt x="1023" y="6"/>
                      </a:lnTo>
                      <a:lnTo>
                        <a:pt x="1055" y="2"/>
                      </a:lnTo>
                      <a:lnTo>
                        <a:pt x="1086" y="1"/>
                      </a:lnTo>
                      <a:lnTo>
                        <a:pt x="1119" y="2"/>
                      </a:lnTo>
                      <a:lnTo>
                        <a:pt x="1127" y="1"/>
                      </a:lnTo>
                      <a:lnTo>
                        <a:pt x="1139" y="1"/>
                      </a:lnTo>
                      <a:lnTo>
                        <a:pt x="1151" y="0"/>
                      </a:lnTo>
                      <a:lnTo>
                        <a:pt x="1163" y="0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Freeform 9"/>
                <p:cNvSpPr>
                  <a:spLocks/>
                </p:cNvSpPr>
                <p:nvPr/>
              </p:nvSpPr>
              <p:spPr bwMode="auto">
                <a:xfrm>
                  <a:off x="57785" y="146685"/>
                  <a:ext cx="27305" cy="32385"/>
                </a:xfrm>
                <a:custGeom>
                  <a:avLst/>
                  <a:gdLst>
                    <a:gd name="T0" fmla="*/ 136 w 174"/>
                    <a:gd name="T1" fmla="*/ 0 h 153"/>
                    <a:gd name="T2" fmla="*/ 174 w 174"/>
                    <a:gd name="T3" fmla="*/ 56 h 153"/>
                    <a:gd name="T4" fmla="*/ 167 w 174"/>
                    <a:gd name="T5" fmla="*/ 60 h 153"/>
                    <a:gd name="T6" fmla="*/ 160 w 174"/>
                    <a:gd name="T7" fmla="*/ 65 h 153"/>
                    <a:gd name="T8" fmla="*/ 152 w 174"/>
                    <a:gd name="T9" fmla="*/ 70 h 153"/>
                    <a:gd name="T10" fmla="*/ 146 w 174"/>
                    <a:gd name="T11" fmla="*/ 77 h 153"/>
                    <a:gd name="T12" fmla="*/ 138 w 174"/>
                    <a:gd name="T13" fmla="*/ 83 h 153"/>
                    <a:gd name="T14" fmla="*/ 131 w 174"/>
                    <a:gd name="T15" fmla="*/ 88 h 153"/>
                    <a:gd name="T16" fmla="*/ 124 w 174"/>
                    <a:gd name="T17" fmla="*/ 95 h 153"/>
                    <a:gd name="T18" fmla="*/ 116 w 174"/>
                    <a:gd name="T19" fmla="*/ 102 h 153"/>
                    <a:gd name="T20" fmla="*/ 108 w 174"/>
                    <a:gd name="T21" fmla="*/ 108 h 153"/>
                    <a:gd name="T22" fmla="*/ 99 w 174"/>
                    <a:gd name="T23" fmla="*/ 115 h 153"/>
                    <a:gd name="T24" fmla="*/ 92 w 174"/>
                    <a:gd name="T25" fmla="*/ 121 h 153"/>
                    <a:gd name="T26" fmla="*/ 85 w 174"/>
                    <a:gd name="T27" fmla="*/ 128 h 153"/>
                    <a:gd name="T28" fmla="*/ 78 w 174"/>
                    <a:gd name="T29" fmla="*/ 133 h 153"/>
                    <a:gd name="T30" fmla="*/ 72 w 174"/>
                    <a:gd name="T31" fmla="*/ 140 h 153"/>
                    <a:gd name="T32" fmla="*/ 66 w 174"/>
                    <a:gd name="T33" fmla="*/ 146 h 153"/>
                    <a:gd name="T34" fmla="*/ 62 w 174"/>
                    <a:gd name="T35" fmla="*/ 153 h 153"/>
                    <a:gd name="T36" fmla="*/ 0 w 174"/>
                    <a:gd name="T37" fmla="*/ 121 h 153"/>
                    <a:gd name="T38" fmla="*/ 6 w 174"/>
                    <a:gd name="T39" fmla="*/ 110 h 153"/>
                    <a:gd name="T40" fmla="*/ 14 w 174"/>
                    <a:gd name="T41" fmla="*/ 100 h 153"/>
                    <a:gd name="T42" fmla="*/ 22 w 174"/>
                    <a:gd name="T43" fmla="*/ 91 h 153"/>
                    <a:gd name="T44" fmla="*/ 32 w 174"/>
                    <a:gd name="T45" fmla="*/ 83 h 153"/>
                    <a:gd name="T46" fmla="*/ 39 w 174"/>
                    <a:gd name="T47" fmla="*/ 73 h 153"/>
                    <a:gd name="T48" fmla="*/ 49 w 174"/>
                    <a:gd name="T49" fmla="*/ 65 h 153"/>
                    <a:gd name="T50" fmla="*/ 58 w 174"/>
                    <a:gd name="T51" fmla="*/ 58 h 153"/>
                    <a:gd name="T52" fmla="*/ 68 w 174"/>
                    <a:gd name="T53" fmla="*/ 52 h 153"/>
                    <a:gd name="T54" fmla="*/ 76 w 174"/>
                    <a:gd name="T55" fmla="*/ 43 h 153"/>
                    <a:gd name="T56" fmla="*/ 86 w 174"/>
                    <a:gd name="T57" fmla="*/ 37 h 153"/>
                    <a:gd name="T58" fmla="*/ 95 w 174"/>
                    <a:gd name="T59" fmla="*/ 30 h 153"/>
                    <a:gd name="T60" fmla="*/ 104 w 174"/>
                    <a:gd name="T61" fmla="*/ 24 h 153"/>
                    <a:gd name="T62" fmla="*/ 113 w 174"/>
                    <a:gd name="T63" fmla="*/ 17 h 153"/>
                    <a:gd name="T64" fmla="*/ 121 w 174"/>
                    <a:gd name="T65" fmla="*/ 11 h 153"/>
                    <a:gd name="T66" fmla="*/ 128 w 174"/>
                    <a:gd name="T67" fmla="*/ 5 h 153"/>
                    <a:gd name="T68" fmla="*/ 136 w 174"/>
                    <a:gd name="T69" fmla="*/ 0 h 153"/>
                    <a:gd name="T70" fmla="*/ 136 w 174"/>
                    <a:gd name="T7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4" h="153">
                      <a:moveTo>
                        <a:pt x="136" y="0"/>
                      </a:moveTo>
                      <a:lnTo>
                        <a:pt x="174" y="56"/>
                      </a:lnTo>
                      <a:lnTo>
                        <a:pt x="167" y="60"/>
                      </a:lnTo>
                      <a:lnTo>
                        <a:pt x="160" y="65"/>
                      </a:lnTo>
                      <a:lnTo>
                        <a:pt x="152" y="70"/>
                      </a:lnTo>
                      <a:lnTo>
                        <a:pt x="146" y="77"/>
                      </a:lnTo>
                      <a:lnTo>
                        <a:pt x="138" y="83"/>
                      </a:lnTo>
                      <a:lnTo>
                        <a:pt x="131" y="88"/>
                      </a:lnTo>
                      <a:lnTo>
                        <a:pt x="124" y="95"/>
                      </a:lnTo>
                      <a:lnTo>
                        <a:pt x="116" y="102"/>
                      </a:lnTo>
                      <a:lnTo>
                        <a:pt x="108" y="108"/>
                      </a:lnTo>
                      <a:lnTo>
                        <a:pt x="99" y="115"/>
                      </a:lnTo>
                      <a:lnTo>
                        <a:pt x="92" y="121"/>
                      </a:lnTo>
                      <a:lnTo>
                        <a:pt x="85" y="128"/>
                      </a:lnTo>
                      <a:lnTo>
                        <a:pt x="78" y="133"/>
                      </a:lnTo>
                      <a:lnTo>
                        <a:pt x="72" y="140"/>
                      </a:lnTo>
                      <a:lnTo>
                        <a:pt x="66" y="146"/>
                      </a:lnTo>
                      <a:lnTo>
                        <a:pt x="62" y="153"/>
                      </a:lnTo>
                      <a:lnTo>
                        <a:pt x="0" y="121"/>
                      </a:lnTo>
                      <a:lnTo>
                        <a:pt x="6" y="110"/>
                      </a:lnTo>
                      <a:lnTo>
                        <a:pt x="14" y="100"/>
                      </a:lnTo>
                      <a:lnTo>
                        <a:pt x="22" y="91"/>
                      </a:lnTo>
                      <a:lnTo>
                        <a:pt x="32" y="83"/>
                      </a:lnTo>
                      <a:lnTo>
                        <a:pt x="39" y="73"/>
                      </a:lnTo>
                      <a:lnTo>
                        <a:pt x="49" y="65"/>
                      </a:lnTo>
                      <a:lnTo>
                        <a:pt x="58" y="58"/>
                      </a:lnTo>
                      <a:lnTo>
                        <a:pt x="68" y="52"/>
                      </a:lnTo>
                      <a:lnTo>
                        <a:pt x="76" y="43"/>
                      </a:lnTo>
                      <a:lnTo>
                        <a:pt x="86" y="37"/>
                      </a:lnTo>
                      <a:lnTo>
                        <a:pt x="95" y="30"/>
                      </a:lnTo>
                      <a:lnTo>
                        <a:pt x="104" y="24"/>
                      </a:lnTo>
                      <a:lnTo>
                        <a:pt x="113" y="17"/>
                      </a:lnTo>
                      <a:lnTo>
                        <a:pt x="121" y="11"/>
                      </a:lnTo>
                      <a:lnTo>
                        <a:pt x="128" y="5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Freeform 10"/>
                <p:cNvSpPr>
                  <a:spLocks/>
                </p:cNvSpPr>
                <p:nvPr/>
              </p:nvSpPr>
              <p:spPr bwMode="auto">
                <a:xfrm>
                  <a:off x="58420" y="175895"/>
                  <a:ext cx="456565" cy="208280"/>
                </a:xfrm>
                <a:custGeom>
                  <a:avLst/>
                  <a:gdLst>
                    <a:gd name="T0" fmla="*/ 69 w 2877"/>
                    <a:gd name="T1" fmla="*/ 40 h 986"/>
                    <a:gd name="T2" fmla="*/ 100 w 2877"/>
                    <a:gd name="T3" fmla="*/ 116 h 986"/>
                    <a:gd name="T4" fmla="*/ 158 w 2877"/>
                    <a:gd name="T5" fmla="*/ 201 h 986"/>
                    <a:gd name="T6" fmla="*/ 238 w 2877"/>
                    <a:gd name="T7" fmla="*/ 287 h 986"/>
                    <a:gd name="T8" fmla="*/ 360 w 2877"/>
                    <a:gd name="T9" fmla="*/ 396 h 986"/>
                    <a:gd name="T10" fmla="*/ 492 w 2877"/>
                    <a:gd name="T11" fmla="*/ 521 h 986"/>
                    <a:gd name="T12" fmla="*/ 613 w 2877"/>
                    <a:gd name="T13" fmla="*/ 653 h 986"/>
                    <a:gd name="T14" fmla="*/ 720 w 2877"/>
                    <a:gd name="T15" fmla="*/ 792 h 986"/>
                    <a:gd name="T16" fmla="*/ 877 w 2877"/>
                    <a:gd name="T17" fmla="*/ 904 h 986"/>
                    <a:gd name="T18" fmla="*/ 1072 w 2877"/>
                    <a:gd name="T19" fmla="*/ 913 h 986"/>
                    <a:gd name="T20" fmla="*/ 1271 w 2877"/>
                    <a:gd name="T21" fmla="*/ 854 h 986"/>
                    <a:gd name="T22" fmla="*/ 1461 w 2877"/>
                    <a:gd name="T23" fmla="*/ 774 h 986"/>
                    <a:gd name="T24" fmla="*/ 1602 w 2877"/>
                    <a:gd name="T25" fmla="*/ 707 h 986"/>
                    <a:gd name="T26" fmla="*/ 1735 w 2877"/>
                    <a:gd name="T27" fmla="*/ 656 h 986"/>
                    <a:gd name="T28" fmla="*/ 1871 w 2877"/>
                    <a:gd name="T29" fmla="*/ 613 h 986"/>
                    <a:gd name="T30" fmla="*/ 2008 w 2877"/>
                    <a:gd name="T31" fmla="*/ 570 h 986"/>
                    <a:gd name="T32" fmla="*/ 2161 w 2877"/>
                    <a:gd name="T33" fmla="*/ 535 h 986"/>
                    <a:gd name="T34" fmla="*/ 2322 w 2877"/>
                    <a:gd name="T35" fmla="*/ 515 h 986"/>
                    <a:gd name="T36" fmla="*/ 2480 w 2877"/>
                    <a:gd name="T37" fmla="*/ 493 h 986"/>
                    <a:gd name="T38" fmla="*/ 2633 w 2877"/>
                    <a:gd name="T39" fmla="*/ 457 h 986"/>
                    <a:gd name="T40" fmla="*/ 2710 w 2877"/>
                    <a:gd name="T41" fmla="*/ 418 h 986"/>
                    <a:gd name="T42" fmla="*/ 2755 w 2877"/>
                    <a:gd name="T43" fmla="*/ 377 h 986"/>
                    <a:gd name="T44" fmla="*/ 2794 w 2877"/>
                    <a:gd name="T45" fmla="*/ 329 h 986"/>
                    <a:gd name="T46" fmla="*/ 2830 w 2877"/>
                    <a:gd name="T47" fmla="*/ 281 h 986"/>
                    <a:gd name="T48" fmla="*/ 2866 w 2877"/>
                    <a:gd name="T49" fmla="*/ 288 h 986"/>
                    <a:gd name="T50" fmla="*/ 2857 w 2877"/>
                    <a:gd name="T51" fmla="*/ 359 h 986"/>
                    <a:gd name="T52" fmla="*/ 2797 w 2877"/>
                    <a:gd name="T53" fmla="*/ 438 h 986"/>
                    <a:gd name="T54" fmla="*/ 2714 w 2877"/>
                    <a:gd name="T55" fmla="*/ 499 h 986"/>
                    <a:gd name="T56" fmla="*/ 2625 w 2877"/>
                    <a:gd name="T57" fmla="*/ 537 h 986"/>
                    <a:gd name="T58" fmla="*/ 2451 w 2877"/>
                    <a:gd name="T59" fmla="*/ 565 h 986"/>
                    <a:gd name="T60" fmla="*/ 2247 w 2877"/>
                    <a:gd name="T61" fmla="*/ 591 h 986"/>
                    <a:gd name="T62" fmla="*/ 2045 w 2877"/>
                    <a:gd name="T63" fmla="*/ 629 h 986"/>
                    <a:gd name="T64" fmla="*/ 1856 w 2877"/>
                    <a:gd name="T65" fmla="*/ 691 h 986"/>
                    <a:gd name="T66" fmla="*/ 1704 w 2877"/>
                    <a:gd name="T67" fmla="*/ 741 h 986"/>
                    <a:gd name="T68" fmla="*/ 1571 w 2877"/>
                    <a:gd name="T69" fmla="*/ 797 h 986"/>
                    <a:gd name="T70" fmla="*/ 1439 w 2877"/>
                    <a:gd name="T71" fmla="*/ 860 h 986"/>
                    <a:gd name="T72" fmla="*/ 1306 w 2877"/>
                    <a:gd name="T73" fmla="*/ 916 h 986"/>
                    <a:gd name="T74" fmla="*/ 1212 w 2877"/>
                    <a:gd name="T75" fmla="*/ 949 h 986"/>
                    <a:gd name="T76" fmla="*/ 1130 w 2877"/>
                    <a:gd name="T77" fmla="*/ 971 h 986"/>
                    <a:gd name="T78" fmla="*/ 1044 w 2877"/>
                    <a:gd name="T79" fmla="*/ 984 h 986"/>
                    <a:gd name="T80" fmla="*/ 956 w 2877"/>
                    <a:gd name="T81" fmla="*/ 986 h 986"/>
                    <a:gd name="T82" fmla="*/ 859 w 2877"/>
                    <a:gd name="T83" fmla="*/ 974 h 986"/>
                    <a:gd name="T84" fmla="*/ 768 w 2877"/>
                    <a:gd name="T85" fmla="*/ 936 h 986"/>
                    <a:gd name="T86" fmla="*/ 692 w 2877"/>
                    <a:gd name="T87" fmla="*/ 875 h 986"/>
                    <a:gd name="T88" fmla="*/ 634 w 2877"/>
                    <a:gd name="T89" fmla="*/ 795 h 986"/>
                    <a:gd name="T90" fmla="*/ 504 w 2877"/>
                    <a:gd name="T91" fmla="*/ 637 h 986"/>
                    <a:gd name="T92" fmla="*/ 324 w 2877"/>
                    <a:gd name="T93" fmla="*/ 470 h 986"/>
                    <a:gd name="T94" fmla="*/ 152 w 2877"/>
                    <a:gd name="T95" fmla="*/ 301 h 986"/>
                    <a:gd name="T96" fmla="*/ 22 w 2877"/>
                    <a:gd name="T97" fmla="*/ 116 h 986"/>
                    <a:gd name="T98" fmla="*/ 18 w 2877"/>
                    <a:gd name="T99" fmla="*/ 38 h 986"/>
                    <a:gd name="T100" fmla="*/ 63 w 2877"/>
                    <a:gd name="T101" fmla="*/ 3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7" h="986">
                      <a:moveTo>
                        <a:pt x="70" y="0"/>
                      </a:moveTo>
                      <a:lnTo>
                        <a:pt x="67" y="11"/>
                      </a:lnTo>
                      <a:lnTo>
                        <a:pt x="67" y="25"/>
                      </a:lnTo>
                      <a:lnTo>
                        <a:pt x="69" y="40"/>
                      </a:lnTo>
                      <a:lnTo>
                        <a:pt x="75" y="59"/>
                      </a:lnTo>
                      <a:lnTo>
                        <a:pt x="81" y="76"/>
                      </a:lnTo>
                      <a:lnTo>
                        <a:pt x="90" y="97"/>
                      </a:lnTo>
                      <a:lnTo>
                        <a:pt x="100" y="116"/>
                      </a:lnTo>
                      <a:lnTo>
                        <a:pt x="114" y="138"/>
                      </a:lnTo>
                      <a:lnTo>
                        <a:pt x="127" y="159"/>
                      </a:lnTo>
                      <a:lnTo>
                        <a:pt x="141" y="181"/>
                      </a:lnTo>
                      <a:lnTo>
                        <a:pt x="158" y="201"/>
                      </a:lnTo>
                      <a:lnTo>
                        <a:pt x="178" y="225"/>
                      </a:lnTo>
                      <a:lnTo>
                        <a:pt x="196" y="245"/>
                      </a:lnTo>
                      <a:lnTo>
                        <a:pt x="216" y="267"/>
                      </a:lnTo>
                      <a:lnTo>
                        <a:pt x="238" y="287"/>
                      </a:lnTo>
                      <a:lnTo>
                        <a:pt x="260" y="308"/>
                      </a:lnTo>
                      <a:lnTo>
                        <a:pt x="292" y="335"/>
                      </a:lnTo>
                      <a:lnTo>
                        <a:pt x="326" y="365"/>
                      </a:lnTo>
                      <a:lnTo>
                        <a:pt x="360" y="396"/>
                      </a:lnTo>
                      <a:lnTo>
                        <a:pt x="394" y="427"/>
                      </a:lnTo>
                      <a:lnTo>
                        <a:pt x="426" y="457"/>
                      </a:lnTo>
                      <a:lnTo>
                        <a:pt x="459" y="488"/>
                      </a:lnTo>
                      <a:lnTo>
                        <a:pt x="492" y="521"/>
                      </a:lnTo>
                      <a:lnTo>
                        <a:pt x="524" y="554"/>
                      </a:lnTo>
                      <a:lnTo>
                        <a:pt x="554" y="586"/>
                      </a:lnTo>
                      <a:lnTo>
                        <a:pt x="585" y="620"/>
                      </a:lnTo>
                      <a:lnTo>
                        <a:pt x="613" y="653"/>
                      </a:lnTo>
                      <a:lnTo>
                        <a:pt x="642" y="688"/>
                      </a:lnTo>
                      <a:lnTo>
                        <a:pt x="669" y="722"/>
                      </a:lnTo>
                      <a:lnTo>
                        <a:pt x="696" y="757"/>
                      </a:lnTo>
                      <a:lnTo>
                        <a:pt x="720" y="792"/>
                      </a:lnTo>
                      <a:lnTo>
                        <a:pt x="744" y="828"/>
                      </a:lnTo>
                      <a:lnTo>
                        <a:pt x="786" y="861"/>
                      </a:lnTo>
                      <a:lnTo>
                        <a:pt x="831" y="887"/>
                      </a:lnTo>
                      <a:lnTo>
                        <a:pt x="877" y="904"/>
                      </a:lnTo>
                      <a:lnTo>
                        <a:pt x="925" y="915"/>
                      </a:lnTo>
                      <a:lnTo>
                        <a:pt x="972" y="918"/>
                      </a:lnTo>
                      <a:lnTo>
                        <a:pt x="1022" y="918"/>
                      </a:lnTo>
                      <a:lnTo>
                        <a:pt x="1072" y="913"/>
                      </a:lnTo>
                      <a:lnTo>
                        <a:pt x="1123" y="903"/>
                      </a:lnTo>
                      <a:lnTo>
                        <a:pt x="1172" y="890"/>
                      </a:lnTo>
                      <a:lnTo>
                        <a:pt x="1222" y="872"/>
                      </a:lnTo>
                      <a:lnTo>
                        <a:pt x="1271" y="854"/>
                      </a:lnTo>
                      <a:lnTo>
                        <a:pt x="1321" y="835"/>
                      </a:lnTo>
                      <a:lnTo>
                        <a:pt x="1368" y="815"/>
                      </a:lnTo>
                      <a:lnTo>
                        <a:pt x="1415" y="795"/>
                      </a:lnTo>
                      <a:lnTo>
                        <a:pt x="1461" y="774"/>
                      </a:lnTo>
                      <a:lnTo>
                        <a:pt x="1506" y="758"/>
                      </a:lnTo>
                      <a:lnTo>
                        <a:pt x="1537" y="740"/>
                      </a:lnTo>
                      <a:lnTo>
                        <a:pt x="1570" y="722"/>
                      </a:lnTo>
                      <a:lnTo>
                        <a:pt x="1602" y="707"/>
                      </a:lnTo>
                      <a:lnTo>
                        <a:pt x="1635" y="694"/>
                      </a:lnTo>
                      <a:lnTo>
                        <a:pt x="1667" y="680"/>
                      </a:lnTo>
                      <a:lnTo>
                        <a:pt x="1701" y="667"/>
                      </a:lnTo>
                      <a:lnTo>
                        <a:pt x="1735" y="656"/>
                      </a:lnTo>
                      <a:lnTo>
                        <a:pt x="1770" y="645"/>
                      </a:lnTo>
                      <a:lnTo>
                        <a:pt x="1803" y="634"/>
                      </a:lnTo>
                      <a:lnTo>
                        <a:pt x="1838" y="623"/>
                      </a:lnTo>
                      <a:lnTo>
                        <a:pt x="1871" y="613"/>
                      </a:lnTo>
                      <a:lnTo>
                        <a:pt x="1905" y="603"/>
                      </a:lnTo>
                      <a:lnTo>
                        <a:pt x="1939" y="591"/>
                      </a:lnTo>
                      <a:lnTo>
                        <a:pt x="1974" y="581"/>
                      </a:lnTo>
                      <a:lnTo>
                        <a:pt x="2008" y="570"/>
                      </a:lnTo>
                      <a:lnTo>
                        <a:pt x="2043" y="560"/>
                      </a:lnTo>
                      <a:lnTo>
                        <a:pt x="2081" y="550"/>
                      </a:lnTo>
                      <a:lnTo>
                        <a:pt x="2121" y="541"/>
                      </a:lnTo>
                      <a:lnTo>
                        <a:pt x="2161" y="535"/>
                      </a:lnTo>
                      <a:lnTo>
                        <a:pt x="2201" y="530"/>
                      </a:lnTo>
                      <a:lnTo>
                        <a:pt x="2241" y="524"/>
                      </a:lnTo>
                      <a:lnTo>
                        <a:pt x="2282" y="520"/>
                      </a:lnTo>
                      <a:lnTo>
                        <a:pt x="2322" y="515"/>
                      </a:lnTo>
                      <a:lnTo>
                        <a:pt x="2363" y="511"/>
                      </a:lnTo>
                      <a:lnTo>
                        <a:pt x="2401" y="506"/>
                      </a:lnTo>
                      <a:lnTo>
                        <a:pt x="2441" y="500"/>
                      </a:lnTo>
                      <a:lnTo>
                        <a:pt x="2480" y="493"/>
                      </a:lnTo>
                      <a:lnTo>
                        <a:pt x="2520" y="487"/>
                      </a:lnTo>
                      <a:lnTo>
                        <a:pt x="2557" y="478"/>
                      </a:lnTo>
                      <a:lnTo>
                        <a:pt x="2596" y="469"/>
                      </a:lnTo>
                      <a:lnTo>
                        <a:pt x="2633" y="457"/>
                      </a:lnTo>
                      <a:lnTo>
                        <a:pt x="2672" y="445"/>
                      </a:lnTo>
                      <a:lnTo>
                        <a:pt x="2685" y="435"/>
                      </a:lnTo>
                      <a:lnTo>
                        <a:pt x="2698" y="427"/>
                      </a:lnTo>
                      <a:lnTo>
                        <a:pt x="2710" y="418"/>
                      </a:lnTo>
                      <a:lnTo>
                        <a:pt x="2724" y="409"/>
                      </a:lnTo>
                      <a:lnTo>
                        <a:pt x="2735" y="399"/>
                      </a:lnTo>
                      <a:lnTo>
                        <a:pt x="2745" y="388"/>
                      </a:lnTo>
                      <a:lnTo>
                        <a:pt x="2755" y="377"/>
                      </a:lnTo>
                      <a:lnTo>
                        <a:pt x="2766" y="366"/>
                      </a:lnTo>
                      <a:lnTo>
                        <a:pt x="2774" y="354"/>
                      </a:lnTo>
                      <a:lnTo>
                        <a:pt x="2784" y="342"/>
                      </a:lnTo>
                      <a:lnTo>
                        <a:pt x="2794" y="329"/>
                      </a:lnTo>
                      <a:lnTo>
                        <a:pt x="2803" y="318"/>
                      </a:lnTo>
                      <a:lnTo>
                        <a:pt x="2812" y="305"/>
                      </a:lnTo>
                      <a:lnTo>
                        <a:pt x="2822" y="294"/>
                      </a:lnTo>
                      <a:lnTo>
                        <a:pt x="2830" y="281"/>
                      </a:lnTo>
                      <a:lnTo>
                        <a:pt x="2841" y="271"/>
                      </a:lnTo>
                      <a:lnTo>
                        <a:pt x="2847" y="276"/>
                      </a:lnTo>
                      <a:lnTo>
                        <a:pt x="2857" y="282"/>
                      </a:lnTo>
                      <a:lnTo>
                        <a:pt x="2866" y="288"/>
                      </a:lnTo>
                      <a:lnTo>
                        <a:pt x="2877" y="295"/>
                      </a:lnTo>
                      <a:lnTo>
                        <a:pt x="2873" y="317"/>
                      </a:lnTo>
                      <a:lnTo>
                        <a:pt x="2866" y="339"/>
                      </a:lnTo>
                      <a:lnTo>
                        <a:pt x="2857" y="359"/>
                      </a:lnTo>
                      <a:lnTo>
                        <a:pt x="2846" y="381"/>
                      </a:lnTo>
                      <a:lnTo>
                        <a:pt x="2831" y="401"/>
                      </a:lnTo>
                      <a:lnTo>
                        <a:pt x="2816" y="420"/>
                      </a:lnTo>
                      <a:lnTo>
                        <a:pt x="2797" y="438"/>
                      </a:lnTo>
                      <a:lnTo>
                        <a:pt x="2779" y="456"/>
                      </a:lnTo>
                      <a:lnTo>
                        <a:pt x="2758" y="471"/>
                      </a:lnTo>
                      <a:lnTo>
                        <a:pt x="2737" y="486"/>
                      </a:lnTo>
                      <a:lnTo>
                        <a:pt x="2714" y="499"/>
                      </a:lnTo>
                      <a:lnTo>
                        <a:pt x="2692" y="511"/>
                      </a:lnTo>
                      <a:lnTo>
                        <a:pt x="2669" y="521"/>
                      </a:lnTo>
                      <a:lnTo>
                        <a:pt x="2646" y="530"/>
                      </a:lnTo>
                      <a:lnTo>
                        <a:pt x="2625" y="537"/>
                      </a:lnTo>
                      <a:lnTo>
                        <a:pt x="2604" y="544"/>
                      </a:lnTo>
                      <a:lnTo>
                        <a:pt x="2552" y="551"/>
                      </a:lnTo>
                      <a:lnTo>
                        <a:pt x="2502" y="558"/>
                      </a:lnTo>
                      <a:lnTo>
                        <a:pt x="2451" y="565"/>
                      </a:lnTo>
                      <a:lnTo>
                        <a:pt x="2400" y="571"/>
                      </a:lnTo>
                      <a:lnTo>
                        <a:pt x="2348" y="577"/>
                      </a:lnTo>
                      <a:lnTo>
                        <a:pt x="2298" y="584"/>
                      </a:lnTo>
                      <a:lnTo>
                        <a:pt x="2247" y="591"/>
                      </a:lnTo>
                      <a:lnTo>
                        <a:pt x="2196" y="600"/>
                      </a:lnTo>
                      <a:lnTo>
                        <a:pt x="2145" y="607"/>
                      </a:lnTo>
                      <a:lnTo>
                        <a:pt x="2095" y="618"/>
                      </a:lnTo>
                      <a:lnTo>
                        <a:pt x="2045" y="629"/>
                      </a:lnTo>
                      <a:lnTo>
                        <a:pt x="1997" y="643"/>
                      </a:lnTo>
                      <a:lnTo>
                        <a:pt x="1949" y="656"/>
                      </a:lnTo>
                      <a:lnTo>
                        <a:pt x="1903" y="673"/>
                      </a:lnTo>
                      <a:lnTo>
                        <a:pt x="1856" y="691"/>
                      </a:lnTo>
                      <a:lnTo>
                        <a:pt x="1811" y="713"/>
                      </a:lnTo>
                      <a:lnTo>
                        <a:pt x="1774" y="720"/>
                      </a:lnTo>
                      <a:lnTo>
                        <a:pt x="1739" y="730"/>
                      </a:lnTo>
                      <a:lnTo>
                        <a:pt x="1704" y="741"/>
                      </a:lnTo>
                      <a:lnTo>
                        <a:pt x="1670" y="755"/>
                      </a:lnTo>
                      <a:lnTo>
                        <a:pt x="1636" y="767"/>
                      </a:lnTo>
                      <a:lnTo>
                        <a:pt x="1603" y="782"/>
                      </a:lnTo>
                      <a:lnTo>
                        <a:pt x="1571" y="797"/>
                      </a:lnTo>
                      <a:lnTo>
                        <a:pt x="1538" y="813"/>
                      </a:lnTo>
                      <a:lnTo>
                        <a:pt x="1504" y="828"/>
                      </a:lnTo>
                      <a:lnTo>
                        <a:pt x="1472" y="845"/>
                      </a:lnTo>
                      <a:lnTo>
                        <a:pt x="1439" y="860"/>
                      </a:lnTo>
                      <a:lnTo>
                        <a:pt x="1407" y="876"/>
                      </a:lnTo>
                      <a:lnTo>
                        <a:pt x="1373" y="890"/>
                      </a:lnTo>
                      <a:lnTo>
                        <a:pt x="1340" y="903"/>
                      </a:lnTo>
                      <a:lnTo>
                        <a:pt x="1306" y="916"/>
                      </a:lnTo>
                      <a:lnTo>
                        <a:pt x="1273" y="928"/>
                      </a:lnTo>
                      <a:lnTo>
                        <a:pt x="1252" y="934"/>
                      </a:lnTo>
                      <a:lnTo>
                        <a:pt x="1233" y="943"/>
                      </a:lnTo>
                      <a:lnTo>
                        <a:pt x="1212" y="949"/>
                      </a:lnTo>
                      <a:lnTo>
                        <a:pt x="1193" y="956"/>
                      </a:lnTo>
                      <a:lnTo>
                        <a:pt x="1171" y="961"/>
                      </a:lnTo>
                      <a:lnTo>
                        <a:pt x="1151" y="967"/>
                      </a:lnTo>
                      <a:lnTo>
                        <a:pt x="1130" y="971"/>
                      </a:lnTo>
                      <a:lnTo>
                        <a:pt x="1110" y="977"/>
                      </a:lnTo>
                      <a:lnTo>
                        <a:pt x="1088" y="979"/>
                      </a:lnTo>
                      <a:lnTo>
                        <a:pt x="1066" y="982"/>
                      </a:lnTo>
                      <a:lnTo>
                        <a:pt x="1044" y="984"/>
                      </a:lnTo>
                      <a:lnTo>
                        <a:pt x="1023" y="986"/>
                      </a:lnTo>
                      <a:lnTo>
                        <a:pt x="1000" y="986"/>
                      </a:lnTo>
                      <a:lnTo>
                        <a:pt x="978" y="986"/>
                      </a:lnTo>
                      <a:lnTo>
                        <a:pt x="956" y="986"/>
                      </a:lnTo>
                      <a:lnTo>
                        <a:pt x="935" y="986"/>
                      </a:lnTo>
                      <a:lnTo>
                        <a:pt x="909" y="983"/>
                      </a:lnTo>
                      <a:lnTo>
                        <a:pt x="884" y="981"/>
                      </a:lnTo>
                      <a:lnTo>
                        <a:pt x="859" y="974"/>
                      </a:lnTo>
                      <a:lnTo>
                        <a:pt x="836" y="968"/>
                      </a:lnTo>
                      <a:lnTo>
                        <a:pt x="813" y="958"/>
                      </a:lnTo>
                      <a:lnTo>
                        <a:pt x="790" y="947"/>
                      </a:lnTo>
                      <a:lnTo>
                        <a:pt x="768" y="936"/>
                      </a:lnTo>
                      <a:lnTo>
                        <a:pt x="749" y="923"/>
                      </a:lnTo>
                      <a:lnTo>
                        <a:pt x="727" y="908"/>
                      </a:lnTo>
                      <a:lnTo>
                        <a:pt x="709" y="892"/>
                      </a:lnTo>
                      <a:lnTo>
                        <a:pt x="692" y="875"/>
                      </a:lnTo>
                      <a:lnTo>
                        <a:pt x="676" y="857"/>
                      </a:lnTo>
                      <a:lnTo>
                        <a:pt x="661" y="836"/>
                      </a:lnTo>
                      <a:lnTo>
                        <a:pt x="647" y="817"/>
                      </a:lnTo>
                      <a:lnTo>
                        <a:pt x="634" y="795"/>
                      </a:lnTo>
                      <a:lnTo>
                        <a:pt x="624" y="774"/>
                      </a:lnTo>
                      <a:lnTo>
                        <a:pt x="586" y="727"/>
                      </a:lnTo>
                      <a:lnTo>
                        <a:pt x="546" y="682"/>
                      </a:lnTo>
                      <a:lnTo>
                        <a:pt x="504" y="637"/>
                      </a:lnTo>
                      <a:lnTo>
                        <a:pt x="461" y="596"/>
                      </a:lnTo>
                      <a:lnTo>
                        <a:pt x="416" y="553"/>
                      </a:lnTo>
                      <a:lnTo>
                        <a:pt x="371" y="511"/>
                      </a:lnTo>
                      <a:lnTo>
                        <a:pt x="324" y="470"/>
                      </a:lnTo>
                      <a:lnTo>
                        <a:pt x="280" y="429"/>
                      </a:lnTo>
                      <a:lnTo>
                        <a:pt x="236" y="386"/>
                      </a:lnTo>
                      <a:lnTo>
                        <a:pt x="193" y="344"/>
                      </a:lnTo>
                      <a:lnTo>
                        <a:pt x="152" y="301"/>
                      </a:lnTo>
                      <a:lnTo>
                        <a:pt x="115" y="257"/>
                      </a:lnTo>
                      <a:lnTo>
                        <a:pt x="80" y="211"/>
                      </a:lnTo>
                      <a:lnTo>
                        <a:pt x="48" y="165"/>
                      </a:lnTo>
                      <a:lnTo>
                        <a:pt x="22" y="116"/>
                      </a:lnTo>
                      <a:lnTo>
                        <a:pt x="0" y="67"/>
                      </a:lnTo>
                      <a:lnTo>
                        <a:pt x="3" y="57"/>
                      </a:lnTo>
                      <a:lnTo>
                        <a:pt x="9" y="48"/>
                      </a:lnTo>
                      <a:lnTo>
                        <a:pt x="18" y="38"/>
                      </a:lnTo>
                      <a:lnTo>
                        <a:pt x="30" y="27"/>
                      </a:lnTo>
                      <a:lnTo>
                        <a:pt x="42" y="17"/>
                      </a:lnTo>
                      <a:lnTo>
                        <a:pt x="53" y="10"/>
                      </a:lnTo>
                      <a:lnTo>
                        <a:pt x="63" y="3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1"/>
                <p:cNvSpPr>
                  <a:spLocks/>
                </p:cNvSpPr>
                <p:nvPr/>
              </p:nvSpPr>
              <p:spPr bwMode="auto">
                <a:xfrm>
                  <a:off x="207645" y="389890"/>
                  <a:ext cx="27940" cy="12700"/>
                </a:xfrm>
                <a:custGeom>
                  <a:avLst/>
                  <a:gdLst>
                    <a:gd name="T0" fmla="*/ 24 w 176"/>
                    <a:gd name="T1" fmla="*/ 11 h 60"/>
                    <a:gd name="T2" fmla="*/ 28 w 176"/>
                    <a:gd name="T3" fmla="*/ 11 h 60"/>
                    <a:gd name="T4" fmla="*/ 34 w 176"/>
                    <a:gd name="T5" fmla="*/ 11 h 60"/>
                    <a:gd name="T6" fmla="*/ 40 w 176"/>
                    <a:gd name="T7" fmla="*/ 11 h 60"/>
                    <a:gd name="T8" fmla="*/ 47 w 176"/>
                    <a:gd name="T9" fmla="*/ 11 h 60"/>
                    <a:gd name="T10" fmla="*/ 55 w 176"/>
                    <a:gd name="T11" fmla="*/ 10 h 60"/>
                    <a:gd name="T12" fmla="*/ 62 w 176"/>
                    <a:gd name="T13" fmla="*/ 10 h 60"/>
                    <a:gd name="T14" fmla="*/ 69 w 176"/>
                    <a:gd name="T15" fmla="*/ 10 h 60"/>
                    <a:gd name="T16" fmla="*/ 78 w 176"/>
                    <a:gd name="T17" fmla="*/ 10 h 60"/>
                    <a:gd name="T18" fmla="*/ 85 w 176"/>
                    <a:gd name="T19" fmla="*/ 9 h 60"/>
                    <a:gd name="T20" fmla="*/ 93 w 176"/>
                    <a:gd name="T21" fmla="*/ 8 h 60"/>
                    <a:gd name="T22" fmla="*/ 102 w 176"/>
                    <a:gd name="T23" fmla="*/ 7 h 60"/>
                    <a:gd name="T24" fmla="*/ 110 w 176"/>
                    <a:gd name="T25" fmla="*/ 6 h 60"/>
                    <a:gd name="T26" fmla="*/ 117 w 176"/>
                    <a:gd name="T27" fmla="*/ 4 h 60"/>
                    <a:gd name="T28" fmla="*/ 125 w 176"/>
                    <a:gd name="T29" fmla="*/ 3 h 60"/>
                    <a:gd name="T30" fmla="*/ 132 w 176"/>
                    <a:gd name="T31" fmla="*/ 2 h 60"/>
                    <a:gd name="T32" fmla="*/ 140 w 176"/>
                    <a:gd name="T33" fmla="*/ 1 h 60"/>
                    <a:gd name="T34" fmla="*/ 150 w 176"/>
                    <a:gd name="T35" fmla="*/ 0 h 60"/>
                    <a:gd name="T36" fmla="*/ 160 w 176"/>
                    <a:gd name="T37" fmla="*/ 2 h 60"/>
                    <a:gd name="T38" fmla="*/ 167 w 176"/>
                    <a:gd name="T39" fmla="*/ 4 h 60"/>
                    <a:gd name="T40" fmla="*/ 174 w 176"/>
                    <a:gd name="T41" fmla="*/ 11 h 60"/>
                    <a:gd name="T42" fmla="*/ 176 w 176"/>
                    <a:gd name="T43" fmla="*/ 17 h 60"/>
                    <a:gd name="T44" fmla="*/ 176 w 176"/>
                    <a:gd name="T45" fmla="*/ 25 h 60"/>
                    <a:gd name="T46" fmla="*/ 170 w 176"/>
                    <a:gd name="T47" fmla="*/ 33 h 60"/>
                    <a:gd name="T48" fmla="*/ 162 w 176"/>
                    <a:gd name="T49" fmla="*/ 44 h 60"/>
                    <a:gd name="T50" fmla="*/ 154 w 176"/>
                    <a:gd name="T51" fmla="*/ 45 h 60"/>
                    <a:gd name="T52" fmla="*/ 145 w 176"/>
                    <a:gd name="T53" fmla="*/ 47 h 60"/>
                    <a:gd name="T54" fmla="*/ 137 w 176"/>
                    <a:gd name="T55" fmla="*/ 49 h 60"/>
                    <a:gd name="T56" fmla="*/ 128 w 176"/>
                    <a:gd name="T57" fmla="*/ 52 h 60"/>
                    <a:gd name="T58" fmla="*/ 120 w 176"/>
                    <a:gd name="T59" fmla="*/ 53 h 60"/>
                    <a:gd name="T60" fmla="*/ 111 w 176"/>
                    <a:gd name="T61" fmla="*/ 54 h 60"/>
                    <a:gd name="T62" fmla="*/ 103 w 176"/>
                    <a:gd name="T63" fmla="*/ 55 h 60"/>
                    <a:gd name="T64" fmla="*/ 96 w 176"/>
                    <a:gd name="T65" fmla="*/ 57 h 60"/>
                    <a:gd name="T66" fmla="*/ 86 w 176"/>
                    <a:gd name="T67" fmla="*/ 57 h 60"/>
                    <a:gd name="T68" fmla="*/ 78 w 176"/>
                    <a:gd name="T69" fmla="*/ 59 h 60"/>
                    <a:gd name="T70" fmla="*/ 68 w 176"/>
                    <a:gd name="T71" fmla="*/ 59 h 60"/>
                    <a:gd name="T72" fmla="*/ 61 w 176"/>
                    <a:gd name="T73" fmla="*/ 60 h 60"/>
                    <a:gd name="T74" fmla="*/ 51 w 176"/>
                    <a:gd name="T75" fmla="*/ 59 h 60"/>
                    <a:gd name="T76" fmla="*/ 42 w 176"/>
                    <a:gd name="T77" fmla="*/ 59 h 60"/>
                    <a:gd name="T78" fmla="*/ 33 w 176"/>
                    <a:gd name="T79" fmla="*/ 59 h 60"/>
                    <a:gd name="T80" fmla="*/ 26 w 176"/>
                    <a:gd name="T81" fmla="*/ 59 h 60"/>
                    <a:gd name="T82" fmla="*/ 14 w 176"/>
                    <a:gd name="T83" fmla="*/ 54 h 60"/>
                    <a:gd name="T84" fmla="*/ 6 w 176"/>
                    <a:gd name="T85" fmla="*/ 47 h 60"/>
                    <a:gd name="T86" fmla="*/ 1 w 176"/>
                    <a:gd name="T87" fmla="*/ 39 h 60"/>
                    <a:gd name="T88" fmla="*/ 0 w 176"/>
                    <a:gd name="T89" fmla="*/ 31 h 60"/>
                    <a:gd name="T90" fmla="*/ 1 w 176"/>
                    <a:gd name="T91" fmla="*/ 22 h 60"/>
                    <a:gd name="T92" fmla="*/ 6 w 176"/>
                    <a:gd name="T93" fmla="*/ 16 h 60"/>
                    <a:gd name="T94" fmla="*/ 14 w 176"/>
                    <a:gd name="T95" fmla="*/ 11 h 60"/>
                    <a:gd name="T96" fmla="*/ 24 w 176"/>
                    <a:gd name="T97" fmla="*/ 11 h 60"/>
                    <a:gd name="T98" fmla="*/ 24 w 176"/>
                    <a:gd name="T99" fmla="*/ 1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60">
                      <a:moveTo>
                        <a:pt x="24" y="11"/>
                      </a:move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47" y="11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69" y="10"/>
                      </a:lnTo>
                      <a:lnTo>
                        <a:pt x="78" y="10"/>
                      </a:lnTo>
                      <a:lnTo>
                        <a:pt x="85" y="9"/>
                      </a:lnTo>
                      <a:lnTo>
                        <a:pt x="93" y="8"/>
                      </a:lnTo>
                      <a:lnTo>
                        <a:pt x="102" y="7"/>
                      </a:lnTo>
                      <a:lnTo>
                        <a:pt x="110" y="6"/>
                      </a:lnTo>
                      <a:lnTo>
                        <a:pt x="117" y="4"/>
                      </a:lnTo>
                      <a:lnTo>
                        <a:pt x="125" y="3"/>
                      </a:lnTo>
                      <a:lnTo>
                        <a:pt x="132" y="2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2"/>
                      </a:lnTo>
                      <a:lnTo>
                        <a:pt x="167" y="4"/>
                      </a:lnTo>
                      <a:lnTo>
                        <a:pt x="174" y="11"/>
                      </a:lnTo>
                      <a:lnTo>
                        <a:pt x="176" y="17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2" y="44"/>
                      </a:lnTo>
                      <a:lnTo>
                        <a:pt x="154" y="45"/>
                      </a:lnTo>
                      <a:lnTo>
                        <a:pt x="145" y="47"/>
                      </a:lnTo>
                      <a:lnTo>
                        <a:pt x="137" y="49"/>
                      </a:lnTo>
                      <a:lnTo>
                        <a:pt x="128" y="52"/>
                      </a:lnTo>
                      <a:lnTo>
                        <a:pt x="120" y="53"/>
                      </a:lnTo>
                      <a:lnTo>
                        <a:pt x="111" y="54"/>
                      </a:lnTo>
                      <a:lnTo>
                        <a:pt x="103" y="55"/>
                      </a:lnTo>
                      <a:lnTo>
                        <a:pt x="96" y="57"/>
                      </a:lnTo>
                      <a:lnTo>
                        <a:pt x="86" y="57"/>
                      </a:lnTo>
                      <a:lnTo>
                        <a:pt x="78" y="59"/>
                      </a:lnTo>
                      <a:lnTo>
                        <a:pt x="68" y="59"/>
                      </a:lnTo>
                      <a:lnTo>
                        <a:pt x="61" y="60"/>
                      </a:lnTo>
                      <a:lnTo>
                        <a:pt x="51" y="59"/>
                      </a:lnTo>
                      <a:lnTo>
                        <a:pt x="42" y="59"/>
                      </a:lnTo>
                      <a:lnTo>
                        <a:pt x="33" y="59"/>
                      </a:lnTo>
                      <a:lnTo>
                        <a:pt x="26" y="59"/>
                      </a:lnTo>
                      <a:lnTo>
                        <a:pt x="14" y="54"/>
                      </a:lnTo>
                      <a:lnTo>
                        <a:pt x="6" y="47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2"/>
                      </a:lnTo>
                      <a:lnTo>
                        <a:pt x="6" y="16"/>
                      </a:lnTo>
                      <a:lnTo>
                        <a:pt x="14" y="11"/>
                      </a:lnTo>
                      <a:lnTo>
                        <a:pt x="24" y="11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2"/>
                <p:cNvSpPr>
                  <a:spLocks/>
                </p:cNvSpPr>
                <p:nvPr/>
              </p:nvSpPr>
              <p:spPr bwMode="auto">
                <a:xfrm>
                  <a:off x="488950" y="276860"/>
                  <a:ext cx="20955" cy="20955"/>
                </a:xfrm>
                <a:custGeom>
                  <a:avLst/>
                  <a:gdLst>
                    <a:gd name="T0" fmla="*/ 131 w 136"/>
                    <a:gd name="T1" fmla="*/ 0 h 101"/>
                    <a:gd name="T2" fmla="*/ 136 w 136"/>
                    <a:gd name="T3" fmla="*/ 67 h 101"/>
                    <a:gd name="T4" fmla="*/ 128 w 136"/>
                    <a:gd name="T5" fmla="*/ 70 h 101"/>
                    <a:gd name="T6" fmla="*/ 121 w 136"/>
                    <a:gd name="T7" fmla="*/ 75 h 101"/>
                    <a:gd name="T8" fmla="*/ 113 w 136"/>
                    <a:gd name="T9" fmla="*/ 79 h 101"/>
                    <a:gd name="T10" fmla="*/ 106 w 136"/>
                    <a:gd name="T11" fmla="*/ 84 h 101"/>
                    <a:gd name="T12" fmla="*/ 97 w 136"/>
                    <a:gd name="T13" fmla="*/ 86 h 101"/>
                    <a:gd name="T14" fmla="*/ 89 w 136"/>
                    <a:gd name="T15" fmla="*/ 90 h 101"/>
                    <a:gd name="T16" fmla="*/ 80 w 136"/>
                    <a:gd name="T17" fmla="*/ 93 h 101"/>
                    <a:gd name="T18" fmla="*/ 73 w 136"/>
                    <a:gd name="T19" fmla="*/ 97 h 101"/>
                    <a:gd name="T20" fmla="*/ 64 w 136"/>
                    <a:gd name="T21" fmla="*/ 98 h 101"/>
                    <a:gd name="T22" fmla="*/ 56 w 136"/>
                    <a:gd name="T23" fmla="*/ 99 h 101"/>
                    <a:gd name="T24" fmla="*/ 48 w 136"/>
                    <a:gd name="T25" fmla="*/ 100 h 101"/>
                    <a:gd name="T26" fmla="*/ 40 w 136"/>
                    <a:gd name="T27" fmla="*/ 101 h 101"/>
                    <a:gd name="T28" fmla="*/ 33 w 136"/>
                    <a:gd name="T29" fmla="*/ 101 h 101"/>
                    <a:gd name="T30" fmla="*/ 26 w 136"/>
                    <a:gd name="T31" fmla="*/ 101 h 101"/>
                    <a:gd name="T32" fmla="*/ 20 w 136"/>
                    <a:gd name="T33" fmla="*/ 100 h 101"/>
                    <a:gd name="T34" fmla="*/ 15 w 136"/>
                    <a:gd name="T35" fmla="*/ 99 h 101"/>
                    <a:gd name="T36" fmla="*/ 4 w 136"/>
                    <a:gd name="T37" fmla="*/ 89 h 101"/>
                    <a:gd name="T38" fmla="*/ 0 w 136"/>
                    <a:gd name="T39" fmla="*/ 78 h 101"/>
                    <a:gd name="T40" fmla="*/ 0 w 136"/>
                    <a:gd name="T41" fmla="*/ 73 h 101"/>
                    <a:gd name="T42" fmla="*/ 4 w 136"/>
                    <a:gd name="T43" fmla="*/ 68 h 101"/>
                    <a:gd name="T44" fmla="*/ 8 w 136"/>
                    <a:gd name="T45" fmla="*/ 64 h 101"/>
                    <a:gd name="T46" fmla="*/ 15 w 136"/>
                    <a:gd name="T47" fmla="*/ 62 h 101"/>
                    <a:gd name="T48" fmla="*/ 22 w 136"/>
                    <a:gd name="T49" fmla="*/ 59 h 101"/>
                    <a:gd name="T50" fmla="*/ 31 w 136"/>
                    <a:gd name="T51" fmla="*/ 56 h 101"/>
                    <a:gd name="T52" fmla="*/ 38 w 136"/>
                    <a:gd name="T53" fmla="*/ 54 h 101"/>
                    <a:gd name="T54" fmla="*/ 46 w 136"/>
                    <a:gd name="T55" fmla="*/ 52 h 101"/>
                    <a:gd name="T56" fmla="*/ 54 w 136"/>
                    <a:gd name="T57" fmla="*/ 48 h 101"/>
                    <a:gd name="T58" fmla="*/ 61 w 136"/>
                    <a:gd name="T59" fmla="*/ 45 h 101"/>
                    <a:gd name="T60" fmla="*/ 68 w 136"/>
                    <a:gd name="T61" fmla="*/ 41 h 101"/>
                    <a:gd name="T62" fmla="*/ 77 w 136"/>
                    <a:gd name="T63" fmla="*/ 38 h 101"/>
                    <a:gd name="T64" fmla="*/ 83 w 136"/>
                    <a:gd name="T65" fmla="*/ 33 h 101"/>
                    <a:gd name="T66" fmla="*/ 90 w 136"/>
                    <a:gd name="T67" fmla="*/ 29 h 101"/>
                    <a:gd name="T68" fmla="*/ 97 w 136"/>
                    <a:gd name="T69" fmla="*/ 24 h 101"/>
                    <a:gd name="T70" fmla="*/ 104 w 136"/>
                    <a:gd name="T71" fmla="*/ 21 h 101"/>
                    <a:gd name="T72" fmla="*/ 110 w 136"/>
                    <a:gd name="T73" fmla="*/ 15 h 101"/>
                    <a:gd name="T74" fmla="*/ 118 w 136"/>
                    <a:gd name="T75" fmla="*/ 10 h 101"/>
                    <a:gd name="T76" fmla="*/ 124 w 136"/>
                    <a:gd name="T77" fmla="*/ 5 h 101"/>
                    <a:gd name="T78" fmla="*/ 131 w 136"/>
                    <a:gd name="T79" fmla="*/ 0 h 101"/>
                    <a:gd name="T80" fmla="*/ 131 w 136"/>
                    <a:gd name="T8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36" h="101">
                      <a:moveTo>
                        <a:pt x="131" y="0"/>
                      </a:moveTo>
                      <a:lnTo>
                        <a:pt x="136" y="67"/>
                      </a:lnTo>
                      <a:lnTo>
                        <a:pt x="128" y="70"/>
                      </a:lnTo>
                      <a:lnTo>
                        <a:pt x="121" y="75"/>
                      </a:lnTo>
                      <a:lnTo>
                        <a:pt x="113" y="79"/>
                      </a:lnTo>
                      <a:lnTo>
                        <a:pt x="106" y="84"/>
                      </a:lnTo>
                      <a:lnTo>
                        <a:pt x="97" y="86"/>
                      </a:lnTo>
                      <a:lnTo>
                        <a:pt x="89" y="90"/>
                      </a:lnTo>
                      <a:lnTo>
                        <a:pt x="80" y="93"/>
                      </a:lnTo>
                      <a:lnTo>
                        <a:pt x="73" y="97"/>
                      </a:lnTo>
                      <a:lnTo>
                        <a:pt x="64" y="98"/>
                      </a:lnTo>
                      <a:lnTo>
                        <a:pt x="56" y="99"/>
                      </a:lnTo>
                      <a:lnTo>
                        <a:pt x="48" y="100"/>
                      </a:lnTo>
                      <a:lnTo>
                        <a:pt x="40" y="101"/>
                      </a:lnTo>
                      <a:lnTo>
                        <a:pt x="33" y="101"/>
                      </a:lnTo>
                      <a:lnTo>
                        <a:pt x="26" y="101"/>
                      </a:lnTo>
                      <a:lnTo>
                        <a:pt x="20" y="100"/>
                      </a:lnTo>
                      <a:lnTo>
                        <a:pt x="15" y="99"/>
                      </a:lnTo>
                      <a:lnTo>
                        <a:pt x="4" y="89"/>
                      </a:lnTo>
                      <a:lnTo>
                        <a:pt x="0" y="78"/>
                      </a:lnTo>
                      <a:lnTo>
                        <a:pt x="0" y="73"/>
                      </a:lnTo>
                      <a:lnTo>
                        <a:pt x="4" y="68"/>
                      </a:lnTo>
                      <a:lnTo>
                        <a:pt x="8" y="64"/>
                      </a:lnTo>
                      <a:lnTo>
                        <a:pt x="15" y="62"/>
                      </a:lnTo>
                      <a:lnTo>
                        <a:pt x="22" y="59"/>
                      </a:lnTo>
                      <a:lnTo>
                        <a:pt x="31" y="56"/>
                      </a:lnTo>
                      <a:lnTo>
                        <a:pt x="38" y="54"/>
                      </a:lnTo>
                      <a:lnTo>
                        <a:pt x="46" y="52"/>
                      </a:lnTo>
                      <a:lnTo>
                        <a:pt x="54" y="48"/>
                      </a:lnTo>
                      <a:lnTo>
                        <a:pt x="61" y="45"/>
                      </a:lnTo>
                      <a:lnTo>
                        <a:pt x="68" y="41"/>
                      </a:lnTo>
                      <a:lnTo>
                        <a:pt x="77" y="38"/>
                      </a:lnTo>
                      <a:lnTo>
                        <a:pt x="83" y="33"/>
                      </a:lnTo>
                      <a:lnTo>
                        <a:pt x="90" y="29"/>
                      </a:lnTo>
                      <a:lnTo>
                        <a:pt x="97" y="24"/>
                      </a:lnTo>
                      <a:lnTo>
                        <a:pt x="104" y="21"/>
                      </a:lnTo>
                      <a:lnTo>
                        <a:pt x="110" y="15"/>
                      </a:lnTo>
                      <a:lnTo>
                        <a:pt x="118" y="10"/>
                      </a:lnTo>
                      <a:lnTo>
                        <a:pt x="124" y="5"/>
                      </a:lnTo>
                      <a:lnTo>
                        <a:pt x="131" y="0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Freeform 14"/>
                <p:cNvSpPr>
                  <a:spLocks/>
                </p:cNvSpPr>
                <p:nvPr/>
              </p:nvSpPr>
              <p:spPr bwMode="auto">
                <a:xfrm>
                  <a:off x="146050" y="183515"/>
                  <a:ext cx="139700" cy="99695"/>
                </a:xfrm>
                <a:custGeom>
                  <a:avLst/>
                  <a:gdLst>
                    <a:gd name="T0" fmla="*/ 4 w 878"/>
                    <a:gd name="T1" fmla="*/ 397 h 469"/>
                    <a:gd name="T2" fmla="*/ 19 w 878"/>
                    <a:gd name="T3" fmla="*/ 381 h 469"/>
                    <a:gd name="T4" fmla="*/ 44 w 878"/>
                    <a:gd name="T5" fmla="*/ 371 h 469"/>
                    <a:gd name="T6" fmla="*/ 77 w 878"/>
                    <a:gd name="T7" fmla="*/ 359 h 469"/>
                    <a:gd name="T8" fmla="*/ 127 w 878"/>
                    <a:gd name="T9" fmla="*/ 347 h 469"/>
                    <a:gd name="T10" fmla="*/ 196 w 878"/>
                    <a:gd name="T11" fmla="*/ 332 h 469"/>
                    <a:gd name="T12" fmla="*/ 274 w 878"/>
                    <a:gd name="T13" fmla="*/ 317 h 469"/>
                    <a:gd name="T14" fmla="*/ 347 w 878"/>
                    <a:gd name="T15" fmla="*/ 299 h 469"/>
                    <a:gd name="T16" fmla="*/ 402 w 878"/>
                    <a:gd name="T17" fmla="*/ 286 h 469"/>
                    <a:gd name="T18" fmla="*/ 430 w 878"/>
                    <a:gd name="T19" fmla="*/ 271 h 469"/>
                    <a:gd name="T20" fmla="*/ 467 w 878"/>
                    <a:gd name="T21" fmla="*/ 240 h 469"/>
                    <a:gd name="T22" fmla="*/ 518 w 878"/>
                    <a:gd name="T23" fmla="*/ 191 h 469"/>
                    <a:gd name="T24" fmla="*/ 576 w 878"/>
                    <a:gd name="T25" fmla="*/ 138 h 469"/>
                    <a:gd name="T26" fmla="*/ 633 w 878"/>
                    <a:gd name="T27" fmla="*/ 86 h 469"/>
                    <a:gd name="T28" fmla="*/ 685 w 878"/>
                    <a:gd name="T29" fmla="*/ 51 h 469"/>
                    <a:gd name="T30" fmla="*/ 721 w 878"/>
                    <a:gd name="T31" fmla="*/ 26 h 469"/>
                    <a:gd name="T32" fmla="*/ 752 w 878"/>
                    <a:gd name="T33" fmla="*/ 11 h 469"/>
                    <a:gd name="T34" fmla="*/ 778 w 878"/>
                    <a:gd name="T35" fmla="*/ 3 h 469"/>
                    <a:gd name="T36" fmla="*/ 802 w 878"/>
                    <a:gd name="T37" fmla="*/ 1 h 469"/>
                    <a:gd name="T38" fmla="*/ 826 w 878"/>
                    <a:gd name="T39" fmla="*/ 1 h 469"/>
                    <a:gd name="T40" fmla="*/ 852 w 878"/>
                    <a:gd name="T41" fmla="*/ 6 h 469"/>
                    <a:gd name="T42" fmla="*/ 868 w 878"/>
                    <a:gd name="T43" fmla="*/ 16 h 469"/>
                    <a:gd name="T44" fmla="*/ 878 w 878"/>
                    <a:gd name="T45" fmla="*/ 36 h 469"/>
                    <a:gd name="T46" fmla="*/ 878 w 878"/>
                    <a:gd name="T47" fmla="*/ 55 h 469"/>
                    <a:gd name="T48" fmla="*/ 873 w 878"/>
                    <a:gd name="T49" fmla="*/ 77 h 469"/>
                    <a:gd name="T50" fmla="*/ 861 w 878"/>
                    <a:gd name="T51" fmla="*/ 97 h 469"/>
                    <a:gd name="T52" fmla="*/ 836 w 878"/>
                    <a:gd name="T53" fmla="*/ 122 h 469"/>
                    <a:gd name="T54" fmla="*/ 796 w 878"/>
                    <a:gd name="T55" fmla="*/ 152 h 469"/>
                    <a:gd name="T56" fmla="*/ 752 w 878"/>
                    <a:gd name="T57" fmla="*/ 188 h 469"/>
                    <a:gd name="T58" fmla="*/ 710 w 878"/>
                    <a:gd name="T59" fmla="*/ 226 h 469"/>
                    <a:gd name="T60" fmla="*/ 680 w 878"/>
                    <a:gd name="T61" fmla="*/ 265 h 469"/>
                    <a:gd name="T62" fmla="*/ 644 w 878"/>
                    <a:gd name="T63" fmla="*/ 299 h 469"/>
                    <a:gd name="T64" fmla="*/ 598 w 878"/>
                    <a:gd name="T65" fmla="*/ 331 h 469"/>
                    <a:gd name="T66" fmla="*/ 543 w 878"/>
                    <a:gd name="T67" fmla="*/ 358 h 469"/>
                    <a:gd name="T68" fmla="*/ 491 w 878"/>
                    <a:gd name="T69" fmla="*/ 381 h 469"/>
                    <a:gd name="T70" fmla="*/ 446 w 878"/>
                    <a:gd name="T71" fmla="*/ 401 h 469"/>
                    <a:gd name="T72" fmla="*/ 411 w 878"/>
                    <a:gd name="T73" fmla="*/ 414 h 469"/>
                    <a:gd name="T74" fmla="*/ 376 w 878"/>
                    <a:gd name="T75" fmla="*/ 419 h 469"/>
                    <a:gd name="T76" fmla="*/ 342 w 878"/>
                    <a:gd name="T77" fmla="*/ 423 h 469"/>
                    <a:gd name="T78" fmla="*/ 309 w 878"/>
                    <a:gd name="T79" fmla="*/ 424 h 469"/>
                    <a:gd name="T80" fmla="*/ 280 w 878"/>
                    <a:gd name="T81" fmla="*/ 429 h 469"/>
                    <a:gd name="T82" fmla="*/ 256 w 878"/>
                    <a:gd name="T83" fmla="*/ 437 h 469"/>
                    <a:gd name="T84" fmla="*/ 231 w 878"/>
                    <a:gd name="T85" fmla="*/ 446 h 469"/>
                    <a:gd name="T86" fmla="*/ 201 w 878"/>
                    <a:gd name="T87" fmla="*/ 455 h 469"/>
                    <a:gd name="T88" fmla="*/ 170 w 878"/>
                    <a:gd name="T89" fmla="*/ 463 h 469"/>
                    <a:gd name="T90" fmla="*/ 137 w 878"/>
                    <a:gd name="T91" fmla="*/ 468 h 469"/>
                    <a:gd name="T92" fmla="*/ 102 w 878"/>
                    <a:gd name="T93" fmla="*/ 469 h 469"/>
                    <a:gd name="T94" fmla="*/ 67 w 878"/>
                    <a:gd name="T95" fmla="*/ 462 h 469"/>
                    <a:gd name="T96" fmla="*/ 39 w 878"/>
                    <a:gd name="T97" fmla="*/ 450 h 469"/>
                    <a:gd name="T98" fmla="*/ 12 w 878"/>
                    <a:gd name="T99" fmla="*/ 430 h 469"/>
                    <a:gd name="T100" fmla="*/ 1 w 878"/>
                    <a:gd name="T101" fmla="*/ 402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78" h="469">
                      <a:moveTo>
                        <a:pt x="1" y="402"/>
                      </a:moveTo>
                      <a:lnTo>
                        <a:pt x="1" y="400"/>
                      </a:lnTo>
                      <a:lnTo>
                        <a:pt x="4" y="397"/>
                      </a:lnTo>
                      <a:lnTo>
                        <a:pt x="7" y="392"/>
                      </a:lnTo>
                      <a:lnTo>
                        <a:pt x="16" y="386"/>
                      </a:lnTo>
                      <a:lnTo>
                        <a:pt x="19" y="381"/>
                      </a:lnTo>
                      <a:lnTo>
                        <a:pt x="27" y="378"/>
                      </a:lnTo>
                      <a:lnTo>
                        <a:pt x="34" y="374"/>
                      </a:lnTo>
                      <a:lnTo>
                        <a:pt x="44" y="371"/>
                      </a:lnTo>
                      <a:lnTo>
                        <a:pt x="53" y="366"/>
                      </a:lnTo>
                      <a:lnTo>
                        <a:pt x="64" y="363"/>
                      </a:lnTo>
                      <a:lnTo>
                        <a:pt x="77" y="359"/>
                      </a:lnTo>
                      <a:lnTo>
                        <a:pt x="93" y="356"/>
                      </a:lnTo>
                      <a:lnTo>
                        <a:pt x="108" y="351"/>
                      </a:lnTo>
                      <a:lnTo>
                        <a:pt x="127" y="347"/>
                      </a:lnTo>
                      <a:lnTo>
                        <a:pt x="147" y="342"/>
                      </a:lnTo>
                      <a:lnTo>
                        <a:pt x="172" y="338"/>
                      </a:lnTo>
                      <a:lnTo>
                        <a:pt x="196" y="332"/>
                      </a:lnTo>
                      <a:lnTo>
                        <a:pt x="221" y="327"/>
                      </a:lnTo>
                      <a:lnTo>
                        <a:pt x="246" y="321"/>
                      </a:lnTo>
                      <a:lnTo>
                        <a:pt x="274" y="317"/>
                      </a:lnTo>
                      <a:lnTo>
                        <a:pt x="298" y="311"/>
                      </a:lnTo>
                      <a:lnTo>
                        <a:pt x="324" y="305"/>
                      </a:lnTo>
                      <a:lnTo>
                        <a:pt x="347" y="299"/>
                      </a:lnTo>
                      <a:lnTo>
                        <a:pt x="368" y="295"/>
                      </a:lnTo>
                      <a:lnTo>
                        <a:pt x="386" y="289"/>
                      </a:lnTo>
                      <a:lnTo>
                        <a:pt x="402" y="286"/>
                      </a:lnTo>
                      <a:lnTo>
                        <a:pt x="414" y="281"/>
                      </a:lnTo>
                      <a:lnTo>
                        <a:pt x="424" y="278"/>
                      </a:lnTo>
                      <a:lnTo>
                        <a:pt x="430" y="271"/>
                      </a:lnTo>
                      <a:lnTo>
                        <a:pt x="441" y="263"/>
                      </a:lnTo>
                      <a:lnTo>
                        <a:pt x="453" y="252"/>
                      </a:lnTo>
                      <a:lnTo>
                        <a:pt x="467" y="240"/>
                      </a:lnTo>
                      <a:lnTo>
                        <a:pt x="482" y="225"/>
                      </a:lnTo>
                      <a:lnTo>
                        <a:pt x="500" y="208"/>
                      </a:lnTo>
                      <a:lnTo>
                        <a:pt x="518" y="191"/>
                      </a:lnTo>
                      <a:lnTo>
                        <a:pt x="537" y="175"/>
                      </a:lnTo>
                      <a:lnTo>
                        <a:pt x="555" y="155"/>
                      </a:lnTo>
                      <a:lnTo>
                        <a:pt x="576" y="138"/>
                      </a:lnTo>
                      <a:lnTo>
                        <a:pt x="594" y="120"/>
                      </a:lnTo>
                      <a:lnTo>
                        <a:pt x="615" y="104"/>
                      </a:lnTo>
                      <a:lnTo>
                        <a:pt x="633" y="86"/>
                      </a:lnTo>
                      <a:lnTo>
                        <a:pt x="651" y="74"/>
                      </a:lnTo>
                      <a:lnTo>
                        <a:pt x="668" y="60"/>
                      </a:lnTo>
                      <a:lnTo>
                        <a:pt x="685" y="51"/>
                      </a:lnTo>
                      <a:lnTo>
                        <a:pt x="698" y="40"/>
                      </a:lnTo>
                      <a:lnTo>
                        <a:pt x="710" y="33"/>
                      </a:lnTo>
                      <a:lnTo>
                        <a:pt x="721" y="26"/>
                      </a:lnTo>
                      <a:lnTo>
                        <a:pt x="733" y="22"/>
                      </a:lnTo>
                      <a:lnTo>
                        <a:pt x="743" y="15"/>
                      </a:lnTo>
                      <a:lnTo>
                        <a:pt x="752" y="11"/>
                      </a:lnTo>
                      <a:lnTo>
                        <a:pt x="761" y="8"/>
                      </a:lnTo>
                      <a:lnTo>
                        <a:pt x="770" y="7"/>
                      </a:lnTo>
                      <a:lnTo>
                        <a:pt x="778" y="3"/>
                      </a:lnTo>
                      <a:lnTo>
                        <a:pt x="786" y="2"/>
                      </a:lnTo>
                      <a:lnTo>
                        <a:pt x="793" y="1"/>
                      </a:lnTo>
                      <a:lnTo>
                        <a:pt x="802" y="1"/>
                      </a:lnTo>
                      <a:lnTo>
                        <a:pt x="809" y="0"/>
                      </a:lnTo>
                      <a:lnTo>
                        <a:pt x="817" y="0"/>
                      </a:lnTo>
                      <a:lnTo>
                        <a:pt x="826" y="1"/>
                      </a:lnTo>
                      <a:lnTo>
                        <a:pt x="837" y="2"/>
                      </a:lnTo>
                      <a:lnTo>
                        <a:pt x="844" y="2"/>
                      </a:lnTo>
                      <a:lnTo>
                        <a:pt x="852" y="6"/>
                      </a:lnTo>
                      <a:lnTo>
                        <a:pt x="858" y="8"/>
                      </a:lnTo>
                      <a:lnTo>
                        <a:pt x="865" y="13"/>
                      </a:lnTo>
                      <a:lnTo>
                        <a:pt x="868" y="16"/>
                      </a:lnTo>
                      <a:lnTo>
                        <a:pt x="872" y="22"/>
                      </a:lnTo>
                      <a:lnTo>
                        <a:pt x="874" y="29"/>
                      </a:lnTo>
                      <a:lnTo>
                        <a:pt x="878" y="36"/>
                      </a:lnTo>
                      <a:lnTo>
                        <a:pt x="878" y="41"/>
                      </a:lnTo>
                      <a:lnTo>
                        <a:pt x="878" y="48"/>
                      </a:lnTo>
                      <a:lnTo>
                        <a:pt x="878" y="55"/>
                      </a:lnTo>
                      <a:lnTo>
                        <a:pt x="878" y="63"/>
                      </a:lnTo>
                      <a:lnTo>
                        <a:pt x="875" y="70"/>
                      </a:lnTo>
                      <a:lnTo>
                        <a:pt x="873" y="77"/>
                      </a:lnTo>
                      <a:lnTo>
                        <a:pt x="871" y="84"/>
                      </a:lnTo>
                      <a:lnTo>
                        <a:pt x="868" y="91"/>
                      </a:lnTo>
                      <a:lnTo>
                        <a:pt x="861" y="97"/>
                      </a:lnTo>
                      <a:lnTo>
                        <a:pt x="855" y="105"/>
                      </a:lnTo>
                      <a:lnTo>
                        <a:pt x="845" y="112"/>
                      </a:lnTo>
                      <a:lnTo>
                        <a:pt x="836" y="122"/>
                      </a:lnTo>
                      <a:lnTo>
                        <a:pt x="822" y="131"/>
                      </a:lnTo>
                      <a:lnTo>
                        <a:pt x="810" y="142"/>
                      </a:lnTo>
                      <a:lnTo>
                        <a:pt x="796" y="152"/>
                      </a:lnTo>
                      <a:lnTo>
                        <a:pt x="782" y="165"/>
                      </a:lnTo>
                      <a:lnTo>
                        <a:pt x="767" y="175"/>
                      </a:lnTo>
                      <a:lnTo>
                        <a:pt x="752" y="188"/>
                      </a:lnTo>
                      <a:lnTo>
                        <a:pt x="738" y="200"/>
                      </a:lnTo>
                      <a:lnTo>
                        <a:pt x="724" y="213"/>
                      </a:lnTo>
                      <a:lnTo>
                        <a:pt x="710" y="226"/>
                      </a:lnTo>
                      <a:lnTo>
                        <a:pt x="699" y="238"/>
                      </a:lnTo>
                      <a:lnTo>
                        <a:pt x="688" y="251"/>
                      </a:lnTo>
                      <a:lnTo>
                        <a:pt x="680" y="265"/>
                      </a:lnTo>
                      <a:lnTo>
                        <a:pt x="669" y="276"/>
                      </a:lnTo>
                      <a:lnTo>
                        <a:pt x="658" y="288"/>
                      </a:lnTo>
                      <a:lnTo>
                        <a:pt x="644" y="299"/>
                      </a:lnTo>
                      <a:lnTo>
                        <a:pt x="630" y="311"/>
                      </a:lnTo>
                      <a:lnTo>
                        <a:pt x="613" y="320"/>
                      </a:lnTo>
                      <a:lnTo>
                        <a:pt x="598" y="331"/>
                      </a:lnTo>
                      <a:lnTo>
                        <a:pt x="580" y="340"/>
                      </a:lnTo>
                      <a:lnTo>
                        <a:pt x="563" y="350"/>
                      </a:lnTo>
                      <a:lnTo>
                        <a:pt x="543" y="358"/>
                      </a:lnTo>
                      <a:lnTo>
                        <a:pt x="525" y="366"/>
                      </a:lnTo>
                      <a:lnTo>
                        <a:pt x="507" y="373"/>
                      </a:lnTo>
                      <a:lnTo>
                        <a:pt x="491" y="381"/>
                      </a:lnTo>
                      <a:lnTo>
                        <a:pt x="473" y="388"/>
                      </a:lnTo>
                      <a:lnTo>
                        <a:pt x="459" y="395"/>
                      </a:lnTo>
                      <a:lnTo>
                        <a:pt x="446" y="401"/>
                      </a:lnTo>
                      <a:lnTo>
                        <a:pt x="435" y="407"/>
                      </a:lnTo>
                      <a:lnTo>
                        <a:pt x="423" y="410"/>
                      </a:lnTo>
                      <a:lnTo>
                        <a:pt x="411" y="414"/>
                      </a:lnTo>
                      <a:lnTo>
                        <a:pt x="399" y="416"/>
                      </a:lnTo>
                      <a:lnTo>
                        <a:pt x="388" y="418"/>
                      </a:lnTo>
                      <a:lnTo>
                        <a:pt x="376" y="419"/>
                      </a:lnTo>
                      <a:lnTo>
                        <a:pt x="364" y="420"/>
                      </a:lnTo>
                      <a:lnTo>
                        <a:pt x="353" y="422"/>
                      </a:lnTo>
                      <a:lnTo>
                        <a:pt x="342" y="423"/>
                      </a:lnTo>
                      <a:lnTo>
                        <a:pt x="331" y="423"/>
                      </a:lnTo>
                      <a:lnTo>
                        <a:pt x="320" y="424"/>
                      </a:lnTo>
                      <a:lnTo>
                        <a:pt x="309" y="424"/>
                      </a:lnTo>
                      <a:lnTo>
                        <a:pt x="300" y="426"/>
                      </a:lnTo>
                      <a:lnTo>
                        <a:pt x="289" y="426"/>
                      </a:lnTo>
                      <a:lnTo>
                        <a:pt x="280" y="429"/>
                      </a:lnTo>
                      <a:lnTo>
                        <a:pt x="272" y="431"/>
                      </a:lnTo>
                      <a:lnTo>
                        <a:pt x="265" y="434"/>
                      </a:lnTo>
                      <a:lnTo>
                        <a:pt x="256" y="437"/>
                      </a:lnTo>
                      <a:lnTo>
                        <a:pt x="248" y="440"/>
                      </a:lnTo>
                      <a:lnTo>
                        <a:pt x="239" y="442"/>
                      </a:lnTo>
                      <a:lnTo>
                        <a:pt x="231" y="446"/>
                      </a:lnTo>
                      <a:lnTo>
                        <a:pt x="221" y="448"/>
                      </a:lnTo>
                      <a:lnTo>
                        <a:pt x="213" y="452"/>
                      </a:lnTo>
                      <a:lnTo>
                        <a:pt x="201" y="455"/>
                      </a:lnTo>
                      <a:lnTo>
                        <a:pt x="191" y="459"/>
                      </a:lnTo>
                      <a:lnTo>
                        <a:pt x="180" y="461"/>
                      </a:lnTo>
                      <a:lnTo>
                        <a:pt x="170" y="463"/>
                      </a:lnTo>
                      <a:lnTo>
                        <a:pt x="159" y="464"/>
                      </a:lnTo>
                      <a:lnTo>
                        <a:pt x="149" y="467"/>
                      </a:lnTo>
                      <a:lnTo>
                        <a:pt x="137" y="468"/>
                      </a:lnTo>
                      <a:lnTo>
                        <a:pt x="124" y="469"/>
                      </a:lnTo>
                      <a:lnTo>
                        <a:pt x="112" y="469"/>
                      </a:lnTo>
                      <a:lnTo>
                        <a:pt x="102" y="469"/>
                      </a:lnTo>
                      <a:lnTo>
                        <a:pt x="88" y="467"/>
                      </a:lnTo>
                      <a:lnTo>
                        <a:pt x="77" y="465"/>
                      </a:lnTo>
                      <a:lnTo>
                        <a:pt x="67" y="462"/>
                      </a:lnTo>
                      <a:lnTo>
                        <a:pt x="57" y="459"/>
                      </a:lnTo>
                      <a:lnTo>
                        <a:pt x="46" y="454"/>
                      </a:lnTo>
                      <a:lnTo>
                        <a:pt x="39" y="450"/>
                      </a:lnTo>
                      <a:lnTo>
                        <a:pt x="30" y="446"/>
                      </a:lnTo>
                      <a:lnTo>
                        <a:pt x="24" y="441"/>
                      </a:lnTo>
                      <a:lnTo>
                        <a:pt x="12" y="430"/>
                      </a:lnTo>
                      <a:lnTo>
                        <a:pt x="5" y="419"/>
                      </a:lnTo>
                      <a:lnTo>
                        <a:pt x="0" y="410"/>
                      </a:lnTo>
                      <a:lnTo>
                        <a:pt x="1" y="402"/>
                      </a:lnTo>
                      <a:lnTo>
                        <a:pt x="1" y="402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5"/>
                <p:cNvSpPr>
                  <a:spLocks/>
                </p:cNvSpPr>
                <p:nvPr/>
              </p:nvSpPr>
              <p:spPr bwMode="auto">
                <a:xfrm>
                  <a:off x="295910" y="103505"/>
                  <a:ext cx="172720" cy="140970"/>
                </a:xfrm>
                <a:custGeom>
                  <a:avLst/>
                  <a:gdLst>
                    <a:gd name="T0" fmla="*/ 0 w 1088"/>
                    <a:gd name="T1" fmla="*/ 568 h 664"/>
                    <a:gd name="T2" fmla="*/ 3 w 1088"/>
                    <a:gd name="T3" fmla="*/ 603 h 664"/>
                    <a:gd name="T4" fmla="*/ 22 w 1088"/>
                    <a:gd name="T5" fmla="*/ 633 h 664"/>
                    <a:gd name="T6" fmla="*/ 63 w 1088"/>
                    <a:gd name="T7" fmla="*/ 656 h 664"/>
                    <a:gd name="T8" fmla="*/ 133 w 1088"/>
                    <a:gd name="T9" fmla="*/ 661 h 664"/>
                    <a:gd name="T10" fmla="*/ 228 w 1088"/>
                    <a:gd name="T11" fmla="*/ 638 h 664"/>
                    <a:gd name="T12" fmla="*/ 327 w 1088"/>
                    <a:gd name="T13" fmla="*/ 598 h 664"/>
                    <a:gd name="T14" fmla="*/ 413 w 1088"/>
                    <a:gd name="T15" fmla="*/ 552 h 664"/>
                    <a:gd name="T16" fmla="*/ 492 w 1088"/>
                    <a:gd name="T17" fmla="*/ 520 h 664"/>
                    <a:gd name="T18" fmla="*/ 605 w 1088"/>
                    <a:gd name="T19" fmla="*/ 521 h 664"/>
                    <a:gd name="T20" fmla="*/ 732 w 1088"/>
                    <a:gd name="T21" fmla="*/ 537 h 664"/>
                    <a:gd name="T22" fmla="*/ 850 w 1088"/>
                    <a:gd name="T23" fmla="*/ 553 h 664"/>
                    <a:gd name="T24" fmla="*/ 948 w 1088"/>
                    <a:gd name="T25" fmla="*/ 547 h 664"/>
                    <a:gd name="T26" fmla="*/ 1035 w 1088"/>
                    <a:gd name="T27" fmla="*/ 520 h 664"/>
                    <a:gd name="T28" fmla="*/ 1084 w 1088"/>
                    <a:gd name="T29" fmla="*/ 469 h 664"/>
                    <a:gd name="T30" fmla="*/ 1069 w 1088"/>
                    <a:gd name="T31" fmla="*/ 393 h 664"/>
                    <a:gd name="T32" fmla="*/ 997 w 1088"/>
                    <a:gd name="T33" fmla="*/ 309 h 664"/>
                    <a:gd name="T34" fmla="*/ 950 w 1088"/>
                    <a:gd name="T35" fmla="*/ 265 h 664"/>
                    <a:gd name="T36" fmla="*/ 920 w 1088"/>
                    <a:gd name="T37" fmla="*/ 245 h 664"/>
                    <a:gd name="T38" fmla="*/ 894 w 1088"/>
                    <a:gd name="T39" fmla="*/ 229 h 664"/>
                    <a:gd name="T40" fmla="*/ 849 w 1088"/>
                    <a:gd name="T41" fmla="*/ 204 h 664"/>
                    <a:gd name="T42" fmla="*/ 781 w 1088"/>
                    <a:gd name="T43" fmla="*/ 175 h 664"/>
                    <a:gd name="T44" fmla="*/ 710 w 1088"/>
                    <a:gd name="T45" fmla="*/ 145 h 664"/>
                    <a:gd name="T46" fmla="*/ 658 w 1088"/>
                    <a:gd name="T47" fmla="*/ 117 h 664"/>
                    <a:gd name="T48" fmla="*/ 626 w 1088"/>
                    <a:gd name="T49" fmla="*/ 98 h 664"/>
                    <a:gd name="T50" fmla="*/ 583 w 1088"/>
                    <a:gd name="T51" fmla="*/ 93 h 664"/>
                    <a:gd name="T52" fmla="*/ 540 w 1088"/>
                    <a:gd name="T53" fmla="*/ 92 h 664"/>
                    <a:gd name="T54" fmla="*/ 498 w 1088"/>
                    <a:gd name="T55" fmla="*/ 87 h 664"/>
                    <a:gd name="T56" fmla="*/ 452 w 1088"/>
                    <a:gd name="T57" fmla="*/ 70 h 664"/>
                    <a:gd name="T58" fmla="*/ 378 w 1088"/>
                    <a:gd name="T59" fmla="*/ 44 h 664"/>
                    <a:gd name="T60" fmla="*/ 295 w 1088"/>
                    <a:gd name="T61" fmla="*/ 18 h 664"/>
                    <a:gd name="T62" fmla="*/ 227 w 1088"/>
                    <a:gd name="T63" fmla="*/ 2 h 664"/>
                    <a:gd name="T64" fmla="*/ 181 w 1088"/>
                    <a:gd name="T65" fmla="*/ 0 h 664"/>
                    <a:gd name="T66" fmla="*/ 138 w 1088"/>
                    <a:gd name="T67" fmla="*/ 8 h 664"/>
                    <a:gd name="T68" fmla="*/ 106 w 1088"/>
                    <a:gd name="T69" fmla="*/ 25 h 664"/>
                    <a:gd name="T70" fmla="*/ 96 w 1088"/>
                    <a:gd name="T71" fmla="*/ 53 h 664"/>
                    <a:gd name="T72" fmla="*/ 106 w 1088"/>
                    <a:gd name="T73" fmla="*/ 91 h 664"/>
                    <a:gd name="T74" fmla="*/ 128 w 1088"/>
                    <a:gd name="T75" fmla="*/ 131 h 664"/>
                    <a:gd name="T76" fmla="*/ 152 w 1088"/>
                    <a:gd name="T77" fmla="*/ 169 h 664"/>
                    <a:gd name="T78" fmla="*/ 168 w 1088"/>
                    <a:gd name="T79" fmla="*/ 205 h 664"/>
                    <a:gd name="T80" fmla="*/ 169 w 1088"/>
                    <a:gd name="T81" fmla="*/ 237 h 664"/>
                    <a:gd name="T82" fmla="*/ 167 w 1088"/>
                    <a:gd name="T83" fmla="*/ 272 h 664"/>
                    <a:gd name="T84" fmla="*/ 155 w 1088"/>
                    <a:gd name="T85" fmla="*/ 306 h 664"/>
                    <a:gd name="T86" fmla="*/ 133 w 1088"/>
                    <a:gd name="T87" fmla="*/ 337 h 664"/>
                    <a:gd name="T88" fmla="*/ 97 w 1088"/>
                    <a:gd name="T89" fmla="*/ 370 h 664"/>
                    <a:gd name="T90" fmla="*/ 59 w 1088"/>
                    <a:gd name="T91" fmla="*/ 425 h 664"/>
                    <a:gd name="T92" fmla="*/ 28 w 1088"/>
                    <a:gd name="T93" fmla="*/ 484 h 664"/>
                    <a:gd name="T94" fmla="*/ 9 w 1088"/>
                    <a:gd name="T95" fmla="*/ 532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88" h="664">
                      <a:moveTo>
                        <a:pt x="7" y="541"/>
                      </a:moveTo>
                      <a:lnTo>
                        <a:pt x="4" y="550"/>
                      </a:lnTo>
                      <a:lnTo>
                        <a:pt x="3" y="560"/>
                      </a:lnTo>
                      <a:lnTo>
                        <a:pt x="0" y="568"/>
                      </a:lnTo>
                      <a:lnTo>
                        <a:pt x="0" y="578"/>
                      </a:lnTo>
                      <a:lnTo>
                        <a:pt x="0" y="586"/>
                      </a:lnTo>
                      <a:lnTo>
                        <a:pt x="1" y="594"/>
                      </a:lnTo>
                      <a:lnTo>
                        <a:pt x="3" y="603"/>
                      </a:lnTo>
                      <a:lnTo>
                        <a:pt x="6" y="612"/>
                      </a:lnTo>
                      <a:lnTo>
                        <a:pt x="10" y="619"/>
                      </a:lnTo>
                      <a:lnTo>
                        <a:pt x="15" y="626"/>
                      </a:lnTo>
                      <a:lnTo>
                        <a:pt x="22" y="633"/>
                      </a:lnTo>
                      <a:lnTo>
                        <a:pt x="30" y="639"/>
                      </a:lnTo>
                      <a:lnTo>
                        <a:pt x="39" y="645"/>
                      </a:lnTo>
                      <a:lnTo>
                        <a:pt x="51" y="651"/>
                      </a:lnTo>
                      <a:lnTo>
                        <a:pt x="63" y="656"/>
                      </a:lnTo>
                      <a:lnTo>
                        <a:pt x="79" y="661"/>
                      </a:lnTo>
                      <a:lnTo>
                        <a:pt x="94" y="662"/>
                      </a:lnTo>
                      <a:lnTo>
                        <a:pt x="114" y="664"/>
                      </a:lnTo>
                      <a:lnTo>
                        <a:pt x="133" y="661"/>
                      </a:lnTo>
                      <a:lnTo>
                        <a:pt x="156" y="659"/>
                      </a:lnTo>
                      <a:lnTo>
                        <a:pt x="178" y="653"/>
                      </a:lnTo>
                      <a:lnTo>
                        <a:pt x="203" y="646"/>
                      </a:lnTo>
                      <a:lnTo>
                        <a:pt x="228" y="638"/>
                      </a:lnTo>
                      <a:lnTo>
                        <a:pt x="254" y="630"/>
                      </a:lnTo>
                      <a:lnTo>
                        <a:pt x="278" y="620"/>
                      </a:lnTo>
                      <a:lnTo>
                        <a:pt x="303" y="609"/>
                      </a:lnTo>
                      <a:lnTo>
                        <a:pt x="327" y="598"/>
                      </a:lnTo>
                      <a:lnTo>
                        <a:pt x="351" y="586"/>
                      </a:lnTo>
                      <a:lnTo>
                        <a:pt x="373" y="574"/>
                      </a:lnTo>
                      <a:lnTo>
                        <a:pt x="395" y="563"/>
                      </a:lnTo>
                      <a:lnTo>
                        <a:pt x="413" y="552"/>
                      </a:lnTo>
                      <a:lnTo>
                        <a:pt x="431" y="541"/>
                      </a:lnTo>
                      <a:lnTo>
                        <a:pt x="448" y="531"/>
                      </a:lnTo>
                      <a:lnTo>
                        <a:pt x="469" y="524"/>
                      </a:lnTo>
                      <a:lnTo>
                        <a:pt x="492" y="520"/>
                      </a:lnTo>
                      <a:lnTo>
                        <a:pt x="518" y="518"/>
                      </a:lnTo>
                      <a:lnTo>
                        <a:pt x="546" y="517"/>
                      </a:lnTo>
                      <a:lnTo>
                        <a:pt x="575" y="518"/>
                      </a:lnTo>
                      <a:lnTo>
                        <a:pt x="605" y="521"/>
                      </a:lnTo>
                      <a:lnTo>
                        <a:pt x="638" y="525"/>
                      </a:lnTo>
                      <a:lnTo>
                        <a:pt x="669" y="529"/>
                      </a:lnTo>
                      <a:lnTo>
                        <a:pt x="700" y="533"/>
                      </a:lnTo>
                      <a:lnTo>
                        <a:pt x="732" y="537"/>
                      </a:lnTo>
                      <a:lnTo>
                        <a:pt x="764" y="543"/>
                      </a:lnTo>
                      <a:lnTo>
                        <a:pt x="793" y="546"/>
                      </a:lnTo>
                      <a:lnTo>
                        <a:pt x="824" y="551"/>
                      </a:lnTo>
                      <a:lnTo>
                        <a:pt x="850" y="553"/>
                      </a:lnTo>
                      <a:lnTo>
                        <a:pt x="877" y="554"/>
                      </a:lnTo>
                      <a:lnTo>
                        <a:pt x="900" y="553"/>
                      </a:lnTo>
                      <a:lnTo>
                        <a:pt x="924" y="551"/>
                      </a:lnTo>
                      <a:lnTo>
                        <a:pt x="948" y="547"/>
                      </a:lnTo>
                      <a:lnTo>
                        <a:pt x="972" y="543"/>
                      </a:lnTo>
                      <a:lnTo>
                        <a:pt x="994" y="536"/>
                      </a:lnTo>
                      <a:lnTo>
                        <a:pt x="1015" y="529"/>
                      </a:lnTo>
                      <a:lnTo>
                        <a:pt x="1035" y="520"/>
                      </a:lnTo>
                      <a:lnTo>
                        <a:pt x="1053" y="510"/>
                      </a:lnTo>
                      <a:lnTo>
                        <a:pt x="1066" y="498"/>
                      </a:lnTo>
                      <a:lnTo>
                        <a:pt x="1077" y="484"/>
                      </a:lnTo>
                      <a:lnTo>
                        <a:pt x="1084" y="469"/>
                      </a:lnTo>
                      <a:lnTo>
                        <a:pt x="1088" y="453"/>
                      </a:lnTo>
                      <a:lnTo>
                        <a:pt x="1087" y="434"/>
                      </a:lnTo>
                      <a:lnTo>
                        <a:pt x="1081" y="415"/>
                      </a:lnTo>
                      <a:lnTo>
                        <a:pt x="1069" y="393"/>
                      </a:lnTo>
                      <a:lnTo>
                        <a:pt x="1052" y="370"/>
                      </a:lnTo>
                      <a:lnTo>
                        <a:pt x="1030" y="346"/>
                      </a:lnTo>
                      <a:lnTo>
                        <a:pt x="1013" y="326"/>
                      </a:lnTo>
                      <a:lnTo>
                        <a:pt x="997" y="309"/>
                      </a:lnTo>
                      <a:lnTo>
                        <a:pt x="984" y="295"/>
                      </a:lnTo>
                      <a:lnTo>
                        <a:pt x="971" y="282"/>
                      </a:lnTo>
                      <a:lnTo>
                        <a:pt x="960" y="273"/>
                      </a:lnTo>
                      <a:lnTo>
                        <a:pt x="950" y="265"/>
                      </a:lnTo>
                      <a:lnTo>
                        <a:pt x="943" y="259"/>
                      </a:lnTo>
                      <a:lnTo>
                        <a:pt x="935" y="252"/>
                      </a:lnTo>
                      <a:lnTo>
                        <a:pt x="927" y="249"/>
                      </a:lnTo>
                      <a:lnTo>
                        <a:pt x="920" y="245"/>
                      </a:lnTo>
                      <a:lnTo>
                        <a:pt x="914" y="242"/>
                      </a:lnTo>
                      <a:lnTo>
                        <a:pt x="907" y="237"/>
                      </a:lnTo>
                      <a:lnTo>
                        <a:pt x="901" y="234"/>
                      </a:lnTo>
                      <a:lnTo>
                        <a:pt x="894" y="229"/>
                      </a:lnTo>
                      <a:lnTo>
                        <a:pt x="886" y="225"/>
                      </a:lnTo>
                      <a:lnTo>
                        <a:pt x="875" y="218"/>
                      </a:lnTo>
                      <a:lnTo>
                        <a:pt x="863" y="211"/>
                      </a:lnTo>
                      <a:lnTo>
                        <a:pt x="849" y="204"/>
                      </a:lnTo>
                      <a:lnTo>
                        <a:pt x="834" y="198"/>
                      </a:lnTo>
                      <a:lnTo>
                        <a:pt x="816" y="190"/>
                      </a:lnTo>
                      <a:lnTo>
                        <a:pt x="799" y="183"/>
                      </a:lnTo>
                      <a:lnTo>
                        <a:pt x="781" y="175"/>
                      </a:lnTo>
                      <a:lnTo>
                        <a:pt x="764" y="168"/>
                      </a:lnTo>
                      <a:lnTo>
                        <a:pt x="746" y="160"/>
                      </a:lnTo>
                      <a:lnTo>
                        <a:pt x="728" y="152"/>
                      </a:lnTo>
                      <a:lnTo>
                        <a:pt x="710" y="145"/>
                      </a:lnTo>
                      <a:lnTo>
                        <a:pt x="696" y="138"/>
                      </a:lnTo>
                      <a:lnTo>
                        <a:pt x="681" y="131"/>
                      </a:lnTo>
                      <a:lnTo>
                        <a:pt x="669" y="124"/>
                      </a:lnTo>
                      <a:lnTo>
                        <a:pt x="658" y="117"/>
                      </a:lnTo>
                      <a:lnTo>
                        <a:pt x="652" y="112"/>
                      </a:lnTo>
                      <a:lnTo>
                        <a:pt x="644" y="105"/>
                      </a:lnTo>
                      <a:lnTo>
                        <a:pt x="635" y="101"/>
                      </a:lnTo>
                      <a:lnTo>
                        <a:pt x="626" y="98"/>
                      </a:lnTo>
                      <a:lnTo>
                        <a:pt x="616" y="97"/>
                      </a:lnTo>
                      <a:lnTo>
                        <a:pt x="605" y="94"/>
                      </a:lnTo>
                      <a:lnTo>
                        <a:pt x="594" y="93"/>
                      </a:lnTo>
                      <a:lnTo>
                        <a:pt x="583" y="93"/>
                      </a:lnTo>
                      <a:lnTo>
                        <a:pt x="574" y="93"/>
                      </a:lnTo>
                      <a:lnTo>
                        <a:pt x="562" y="92"/>
                      </a:lnTo>
                      <a:lnTo>
                        <a:pt x="551" y="92"/>
                      </a:lnTo>
                      <a:lnTo>
                        <a:pt x="540" y="92"/>
                      </a:lnTo>
                      <a:lnTo>
                        <a:pt x="529" y="92"/>
                      </a:lnTo>
                      <a:lnTo>
                        <a:pt x="518" y="91"/>
                      </a:lnTo>
                      <a:lnTo>
                        <a:pt x="507" y="90"/>
                      </a:lnTo>
                      <a:lnTo>
                        <a:pt x="498" y="87"/>
                      </a:lnTo>
                      <a:lnTo>
                        <a:pt x="490" y="85"/>
                      </a:lnTo>
                      <a:lnTo>
                        <a:pt x="479" y="80"/>
                      </a:lnTo>
                      <a:lnTo>
                        <a:pt x="466" y="76"/>
                      </a:lnTo>
                      <a:lnTo>
                        <a:pt x="452" y="70"/>
                      </a:lnTo>
                      <a:lnTo>
                        <a:pt x="436" y="64"/>
                      </a:lnTo>
                      <a:lnTo>
                        <a:pt x="418" y="57"/>
                      </a:lnTo>
                      <a:lnTo>
                        <a:pt x="397" y="51"/>
                      </a:lnTo>
                      <a:lnTo>
                        <a:pt x="378" y="44"/>
                      </a:lnTo>
                      <a:lnTo>
                        <a:pt x="359" y="38"/>
                      </a:lnTo>
                      <a:lnTo>
                        <a:pt x="337" y="31"/>
                      </a:lnTo>
                      <a:lnTo>
                        <a:pt x="316" y="24"/>
                      </a:lnTo>
                      <a:lnTo>
                        <a:pt x="295" y="18"/>
                      </a:lnTo>
                      <a:lnTo>
                        <a:pt x="277" y="14"/>
                      </a:lnTo>
                      <a:lnTo>
                        <a:pt x="259" y="9"/>
                      </a:lnTo>
                      <a:lnTo>
                        <a:pt x="243" y="6"/>
                      </a:lnTo>
                      <a:lnTo>
                        <a:pt x="227" y="2"/>
                      </a:lnTo>
                      <a:lnTo>
                        <a:pt x="216" y="2"/>
                      </a:lnTo>
                      <a:lnTo>
                        <a:pt x="204" y="0"/>
                      </a:lnTo>
                      <a:lnTo>
                        <a:pt x="192" y="0"/>
                      </a:lnTo>
                      <a:lnTo>
                        <a:pt x="181" y="0"/>
                      </a:lnTo>
                      <a:lnTo>
                        <a:pt x="170" y="1"/>
                      </a:lnTo>
                      <a:lnTo>
                        <a:pt x="160" y="2"/>
                      </a:lnTo>
                      <a:lnTo>
                        <a:pt x="149" y="4"/>
                      </a:lnTo>
                      <a:lnTo>
                        <a:pt x="138" y="8"/>
                      </a:lnTo>
                      <a:lnTo>
                        <a:pt x="131" y="11"/>
                      </a:lnTo>
                      <a:lnTo>
                        <a:pt x="121" y="15"/>
                      </a:lnTo>
                      <a:lnTo>
                        <a:pt x="114" y="19"/>
                      </a:lnTo>
                      <a:lnTo>
                        <a:pt x="106" y="25"/>
                      </a:lnTo>
                      <a:lnTo>
                        <a:pt x="103" y="32"/>
                      </a:lnTo>
                      <a:lnTo>
                        <a:pt x="98" y="38"/>
                      </a:lnTo>
                      <a:lnTo>
                        <a:pt x="97" y="46"/>
                      </a:lnTo>
                      <a:lnTo>
                        <a:pt x="96" y="53"/>
                      </a:lnTo>
                      <a:lnTo>
                        <a:pt x="98" y="63"/>
                      </a:lnTo>
                      <a:lnTo>
                        <a:pt x="99" y="71"/>
                      </a:lnTo>
                      <a:lnTo>
                        <a:pt x="103" y="80"/>
                      </a:lnTo>
                      <a:lnTo>
                        <a:pt x="106" y="91"/>
                      </a:lnTo>
                      <a:lnTo>
                        <a:pt x="111" y="101"/>
                      </a:lnTo>
                      <a:lnTo>
                        <a:pt x="116" y="110"/>
                      </a:lnTo>
                      <a:lnTo>
                        <a:pt x="122" y="121"/>
                      </a:lnTo>
                      <a:lnTo>
                        <a:pt x="128" y="131"/>
                      </a:lnTo>
                      <a:lnTo>
                        <a:pt x="135" y="142"/>
                      </a:lnTo>
                      <a:lnTo>
                        <a:pt x="141" y="151"/>
                      </a:lnTo>
                      <a:lnTo>
                        <a:pt x="147" y="160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2" y="188"/>
                      </a:lnTo>
                      <a:lnTo>
                        <a:pt x="166" y="197"/>
                      </a:lnTo>
                      <a:lnTo>
                        <a:pt x="168" y="205"/>
                      </a:lnTo>
                      <a:lnTo>
                        <a:pt x="170" y="214"/>
                      </a:lnTo>
                      <a:lnTo>
                        <a:pt x="169" y="221"/>
                      </a:lnTo>
                      <a:lnTo>
                        <a:pt x="169" y="229"/>
                      </a:lnTo>
                      <a:lnTo>
                        <a:pt x="169" y="237"/>
                      </a:lnTo>
                      <a:lnTo>
                        <a:pt x="169" y="246"/>
                      </a:lnTo>
                      <a:lnTo>
                        <a:pt x="168" y="255"/>
                      </a:lnTo>
                      <a:lnTo>
                        <a:pt x="168" y="264"/>
                      </a:lnTo>
                      <a:lnTo>
                        <a:pt x="167" y="272"/>
                      </a:lnTo>
                      <a:lnTo>
                        <a:pt x="166" y="282"/>
                      </a:lnTo>
                      <a:lnTo>
                        <a:pt x="162" y="290"/>
                      </a:lnTo>
                      <a:lnTo>
                        <a:pt x="160" y="298"/>
                      </a:lnTo>
                      <a:lnTo>
                        <a:pt x="155" y="306"/>
                      </a:lnTo>
                      <a:lnTo>
                        <a:pt x="151" y="316"/>
                      </a:lnTo>
                      <a:lnTo>
                        <a:pt x="145" y="323"/>
                      </a:lnTo>
                      <a:lnTo>
                        <a:pt x="140" y="331"/>
                      </a:lnTo>
                      <a:lnTo>
                        <a:pt x="133" y="337"/>
                      </a:lnTo>
                      <a:lnTo>
                        <a:pt x="126" y="344"/>
                      </a:lnTo>
                      <a:lnTo>
                        <a:pt x="116" y="350"/>
                      </a:lnTo>
                      <a:lnTo>
                        <a:pt x="106" y="361"/>
                      </a:lnTo>
                      <a:lnTo>
                        <a:pt x="97" y="370"/>
                      </a:lnTo>
                      <a:lnTo>
                        <a:pt x="88" y="384"/>
                      </a:lnTo>
                      <a:lnTo>
                        <a:pt x="79" y="396"/>
                      </a:lnTo>
                      <a:lnTo>
                        <a:pt x="69" y="410"/>
                      </a:lnTo>
                      <a:lnTo>
                        <a:pt x="59" y="425"/>
                      </a:lnTo>
                      <a:lnTo>
                        <a:pt x="52" y="441"/>
                      </a:lnTo>
                      <a:lnTo>
                        <a:pt x="42" y="455"/>
                      </a:lnTo>
                      <a:lnTo>
                        <a:pt x="35" y="470"/>
                      </a:lnTo>
                      <a:lnTo>
                        <a:pt x="28" y="484"/>
                      </a:lnTo>
                      <a:lnTo>
                        <a:pt x="22" y="499"/>
                      </a:lnTo>
                      <a:lnTo>
                        <a:pt x="16" y="512"/>
                      </a:lnTo>
                      <a:lnTo>
                        <a:pt x="12" y="523"/>
                      </a:lnTo>
                      <a:lnTo>
                        <a:pt x="9" y="532"/>
                      </a:lnTo>
                      <a:lnTo>
                        <a:pt x="7" y="541"/>
                      </a:lnTo>
                      <a:lnTo>
                        <a:pt x="7" y="541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6"/>
                <p:cNvSpPr>
                  <a:spLocks/>
                </p:cNvSpPr>
                <p:nvPr/>
              </p:nvSpPr>
              <p:spPr bwMode="auto">
                <a:xfrm>
                  <a:off x="186055" y="246380"/>
                  <a:ext cx="99695" cy="57150"/>
                </a:xfrm>
                <a:custGeom>
                  <a:avLst/>
                  <a:gdLst>
                    <a:gd name="T0" fmla="*/ 3 w 627"/>
                    <a:gd name="T1" fmla="*/ 237 h 271"/>
                    <a:gd name="T2" fmla="*/ 0 w 627"/>
                    <a:gd name="T3" fmla="*/ 221 h 271"/>
                    <a:gd name="T4" fmla="*/ 8 w 627"/>
                    <a:gd name="T5" fmla="*/ 207 h 271"/>
                    <a:gd name="T6" fmla="*/ 23 w 627"/>
                    <a:gd name="T7" fmla="*/ 197 h 271"/>
                    <a:gd name="T8" fmla="*/ 46 w 627"/>
                    <a:gd name="T9" fmla="*/ 189 h 271"/>
                    <a:gd name="T10" fmla="*/ 75 w 627"/>
                    <a:gd name="T11" fmla="*/ 182 h 271"/>
                    <a:gd name="T12" fmla="*/ 108 w 627"/>
                    <a:gd name="T13" fmla="*/ 174 h 271"/>
                    <a:gd name="T14" fmla="*/ 144 w 627"/>
                    <a:gd name="T15" fmla="*/ 167 h 271"/>
                    <a:gd name="T16" fmla="*/ 174 w 627"/>
                    <a:gd name="T17" fmla="*/ 160 h 271"/>
                    <a:gd name="T18" fmla="*/ 196 w 627"/>
                    <a:gd name="T19" fmla="*/ 155 h 271"/>
                    <a:gd name="T20" fmla="*/ 214 w 627"/>
                    <a:gd name="T21" fmla="*/ 150 h 271"/>
                    <a:gd name="T22" fmla="*/ 231 w 627"/>
                    <a:gd name="T23" fmla="*/ 145 h 271"/>
                    <a:gd name="T24" fmla="*/ 247 w 627"/>
                    <a:gd name="T25" fmla="*/ 138 h 271"/>
                    <a:gd name="T26" fmla="*/ 264 w 627"/>
                    <a:gd name="T27" fmla="*/ 131 h 271"/>
                    <a:gd name="T28" fmla="*/ 283 w 627"/>
                    <a:gd name="T29" fmla="*/ 122 h 271"/>
                    <a:gd name="T30" fmla="*/ 306 w 627"/>
                    <a:gd name="T31" fmla="*/ 111 h 271"/>
                    <a:gd name="T32" fmla="*/ 334 w 627"/>
                    <a:gd name="T33" fmla="*/ 97 h 271"/>
                    <a:gd name="T34" fmla="*/ 369 w 627"/>
                    <a:gd name="T35" fmla="*/ 77 h 271"/>
                    <a:gd name="T36" fmla="*/ 412 w 627"/>
                    <a:gd name="T37" fmla="*/ 54 h 271"/>
                    <a:gd name="T38" fmla="*/ 458 w 627"/>
                    <a:gd name="T39" fmla="*/ 32 h 271"/>
                    <a:gd name="T40" fmla="*/ 504 w 627"/>
                    <a:gd name="T41" fmla="*/ 13 h 271"/>
                    <a:gd name="T42" fmla="*/ 547 w 627"/>
                    <a:gd name="T43" fmla="*/ 1 h 271"/>
                    <a:gd name="T44" fmla="*/ 585 w 627"/>
                    <a:gd name="T45" fmla="*/ 0 h 271"/>
                    <a:gd name="T46" fmla="*/ 613 w 627"/>
                    <a:gd name="T47" fmla="*/ 11 h 271"/>
                    <a:gd name="T48" fmla="*/ 627 w 627"/>
                    <a:gd name="T49" fmla="*/ 37 h 271"/>
                    <a:gd name="T50" fmla="*/ 620 w 627"/>
                    <a:gd name="T51" fmla="*/ 64 h 271"/>
                    <a:gd name="T52" fmla="*/ 598 w 627"/>
                    <a:gd name="T53" fmla="*/ 91 h 271"/>
                    <a:gd name="T54" fmla="*/ 563 w 627"/>
                    <a:gd name="T55" fmla="*/ 116 h 271"/>
                    <a:gd name="T56" fmla="*/ 524 w 627"/>
                    <a:gd name="T57" fmla="*/ 139 h 271"/>
                    <a:gd name="T58" fmla="*/ 483 w 627"/>
                    <a:gd name="T59" fmla="*/ 159 h 271"/>
                    <a:gd name="T60" fmla="*/ 447 w 627"/>
                    <a:gd name="T61" fmla="*/ 175 h 271"/>
                    <a:gd name="T62" fmla="*/ 423 w 627"/>
                    <a:gd name="T63" fmla="*/ 188 h 271"/>
                    <a:gd name="T64" fmla="*/ 410 w 627"/>
                    <a:gd name="T65" fmla="*/ 195 h 271"/>
                    <a:gd name="T66" fmla="*/ 388 w 627"/>
                    <a:gd name="T67" fmla="*/ 200 h 271"/>
                    <a:gd name="T68" fmla="*/ 359 w 627"/>
                    <a:gd name="T69" fmla="*/ 206 h 271"/>
                    <a:gd name="T70" fmla="*/ 325 w 627"/>
                    <a:gd name="T71" fmla="*/ 212 h 271"/>
                    <a:gd name="T72" fmla="*/ 289 w 627"/>
                    <a:gd name="T73" fmla="*/ 218 h 271"/>
                    <a:gd name="T74" fmla="*/ 253 w 627"/>
                    <a:gd name="T75" fmla="*/ 225 h 271"/>
                    <a:gd name="T76" fmla="*/ 221 w 627"/>
                    <a:gd name="T77" fmla="*/ 232 h 271"/>
                    <a:gd name="T78" fmla="*/ 196 w 627"/>
                    <a:gd name="T79" fmla="*/ 238 h 271"/>
                    <a:gd name="T80" fmla="*/ 180 w 627"/>
                    <a:gd name="T81" fmla="*/ 245 h 271"/>
                    <a:gd name="T82" fmla="*/ 162 w 627"/>
                    <a:gd name="T83" fmla="*/ 251 h 271"/>
                    <a:gd name="T84" fmla="*/ 144 w 627"/>
                    <a:gd name="T85" fmla="*/ 256 h 271"/>
                    <a:gd name="T86" fmla="*/ 125 w 627"/>
                    <a:gd name="T87" fmla="*/ 260 h 271"/>
                    <a:gd name="T88" fmla="*/ 104 w 627"/>
                    <a:gd name="T89" fmla="*/ 263 h 271"/>
                    <a:gd name="T90" fmla="*/ 85 w 627"/>
                    <a:gd name="T91" fmla="*/ 265 h 271"/>
                    <a:gd name="T92" fmla="*/ 67 w 627"/>
                    <a:gd name="T93" fmla="*/ 267 h 271"/>
                    <a:gd name="T94" fmla="*/ 51 w 627"/>
                    <a:gd name="T95" fmla="*/ 270 h 271"/>
                    <a:gd name="T96" fmla="*/ 39 w 627"/>
                    <a:gd name="T97" fmla="*/ 270 h 271"/>
                    <a:gd name="T98" fmla="*/ 25 w 627"/>
                    <a:gd name="T99" fmla="*/ 264 h 271"/>
                    <a:gd name="T100" fmla="*/ 11 w 627"/>
                    <a:gd name="T101" fmla="*/ 252 h 271"/>
                    <a:gd name="T102" fmla="*/ 9 w 627"/>
                    <a:gd name="T103" fmla="*/ 249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27" h="271">
                      <a:moveTo>
                        <a:pt x="9" y="249"/>
                      </a:moveTo>
                      <a:lnTo>
                        <a:pt x="3" y="237"/>
                      </a:lnTo>
                      <a:lnTo>
                        <a:pt x="0" y="229"/>
                      </a:lnTo>
                      <a:lnTo>
                        <a:pt x="0" y="221"/>
                      </a:lnTo>
                      <a:lnTo>
                        <a:pt x="4" y="214"/>
                      </a:lnTo>
                      <a:lnTo>
                        <a:pt x="8" y="207"/>
                      </a:lnTo>
                      <a:lnTo>
                        <a:pt x="15" y="202"/>
                      </a:lnTo>
                      <a:lnTo>
                        <a:pt x="23" y="197"/>
                      </a:lnTo>
                      <a:lnTo>
                        <a:pt x="35" y="193"/>
                      </a:lnTo>
                      <a:lnTo>
                        <a:pt x="46" y="189"/>
                      </a:lnTo>
                      <a:lnTo>
                        <a:pt x="61" y="185"/>
                      </a:lnTo>
                      <a:lnTo>
                        <a:pt x="75" y="182"/>
                      </a:lnTo>
                      <a:lnTo>
                        <a:pt x="92" y="178"/>
                      </a:lnTo>
                      <a:lnTo>
                        <a:pt x="108" y="174"/>
                      </a:lnTo>
                      <a:lnTo>
                        <a:pt x="126" y="170"/>
                      </a:lnTo>
                      <a:lnTo>
                        <a:pt x="144" y="167"/>
                      </a:lnTo>
                      <a:lnTo>
                        <a:pt x="163" y="164"/>
                      </a:lnTo>
                      <a:lnTo>
                        <a:pt x="174" y="160"/>
                      </a:lnTo>
                      <a:lnTo>
                        <a:pt x="186" y="158"/>
                      </a:lnTo>
                      <a:lnTo>
                        <a:pt x="196" y="155"/>
                      </a:lnTo>
                      <a:lnTo>
                        <a:pt x="206" y="153"/>
                      </a:lnTo>
                      <a:lnTo>
                        <a:pt x="214" y="150"/>
                      </a:lnTo>
                      <a:lnTo>
                        <a:pt x="223" y="147"/>
                      </a:lnTo>
                      <a:lnTo>
                        <a:pt x="231" y="145"/>
                      </a:lnTo>
                      <a:lnTo>
                        <a:pt x="239" y="143"/>
                      </a:lnTo>
                      <a:lnTo>
                        <a:pt x="247" y="138"/>
                      </a:lnTo>
                      <a:lnTo>
                        <a:pt x="255" y="135"/>
                      </a:lnTo>
                      <a:lnTo>
                        <a:pt x="264" y="131"/>
                      </a:lnTo>
                      <a:lnTo>
                        <a:pt x="274" y="128"/>
                      </a:lnTo>
                      <a:lnTo>
                        <a:pt x="283" y="122"/>
                      </a:lnTo>
                      <a:lnTo>
                        <a:pt x="295" y="116"/>
                      </a:lnTo>
                      <a:lnTo>
                        <a:pt x="306" y="111"/>
                      </a:lnTo>
                      <a:lnTo>
                        <a:pt x="320" y="106"/>
                      </a:lnTo>
                      <a:lnTo>
                        <a:pt x="334" y="97"/>
                      </a:lnTo>
                      <a:lnTo>
                        <a:pt x="351" y="87"/>
                      </a:lnTo>
                      <a:lnTo>
                        <a:pt x="369" y="77"/>
                      </a:lnTo>
                      <a:lnTo>
                        <a:pt x="390" y="67"/>
                      </a:lnTo>
                      <a:lnTo>
                        <a:pt x="412" y="54"/>
                      </a:lnTo>
                      <a:lnTo>
                        <a:pt x="435" y="44"/>
                      </a:lnTo>
                      <a:lnTo>
                        <a:pt x="458" y="32"/>
                      </a:lnTo>
                      <a:lnTo>
                        <a:pt x="482" y="23"/>
                      </a:lnTo>
                      <a:lnTo>
                        <a:pt x="504" y="13"/>
                      </a:lnTo>
                      <a:lnTo>
                        <a:pt x="527" y="7"/>
                      </a:lnTo>
                      <a:lnTo>
                        <a:pt x="547" y="1"/>
                      </a:lnTo>
                      <a:lnTo>
                        <a:pt x="568" y="0"/>
                      </a:lnTo>
                      <a:lnTo>
                        <a:pt x="585" y="0"/>
                      </a:lnTo>
                      <a:lnTo>
                        <a:pt x="600" y="4"/>
                      </a:lnTo>
                      <a:lnTo>
                        <a:pt x="613" y="11"/>
                      </a:lnTo>
                      <a:lnTo>
                        <a:pt x="623" y="24"/>
                      </a:lnTo>
                      <a:lnTo>
                        <a:pt x="627" y="37"/>
                      </a:lnTo>
                      <a:lnTo>
                        <a:pt x="626" y="51"/>
                      </a:lnTo>
                      <a:lnTo>
                        <a:pt x="620" y="64"/>
                      </a:lnTo>
                      <a:lnTo>
                        <a:pt x="611" y="78"/>
                      </a:lnTo>
                      <a:lnTo>
                        <a:pt x="598" y="91"/>
                      </a:lnTo>
                      <a:lnTo>
                        <a:pt x="582" y="105"/>
                      </a:lnTo>
                      <a:lnTo>
                        <a:pt x="563" y="116"/>
                      </a:lnTo>
                      <a:lnTo>
                        <a:pt x="545" y="129"/>
                      </a:lnTo>
                      <a:lnTo>
                        <a:pt x="524" y="139"/>
                      </a:lnTo>
                      <a:lnTo>
                        <a:pt x="504" y="150"/>
                      </a:lnTo>
                      <a:lnTo>
                        <a:pt x="483" y="159"/>
                      </a:lnTo>
                      <a:lnTo>
                        <a:pt x="465" y="169"/>
                      </a:lnTo>
                      <a:lnTo>
                        <a:pt x="447" y="175"/>
                      </a:lnTo>
                      <a:lnTo>
                        <a:pt x="434" y="182"/>
                      </a:lnTo>
                      <a:lnTo>
                        <a:pt x="423" y="188"/>
                      </a:lnTo>
                      <a:lnTo>
                        <a:pt x="417" y="192"/>
                      </a:lnTo>
                      <a:lnTo>
                        <a:pt x="410" y="195"/>
                      </a:lnTo>
                      <a:lnTo>
                        <a:pt x="400" y="197"/>
                      </a:lnTo>
                      <a:lnTo>
                        <a:pt x="388" y="200"/>
                      </a:lnTo>
                      <a:lnTo>
                        <a:pt x="375" y="204"/>
                      </a:lnTo>
                      <a:lnTo>
                        <a:pt x="359" y="206"/>
                      </a:lnTo>
                      <a:lnTo>
                        <a:pt x="343" y="208"/>
                      </a:lnTo>
                      <a:lnTo>
                        <a:pt x="325" y="212"/>
                      </a:lnTo>
                      <a:lnTo>
                        <a:pt x="308" y="215"/>
                      </a:lnTo>
                      <a:lnTo>
                        <a:pt x="289" y="218"/>
                      </a:lnTo>
                      <a:lnTo>
                        <a:pt x="271" y="221"/>
                      </a:lnTo>
                      <a:lnTo>
                        <a:pt x="253" y="225"/>
                      </a:lnTo>
                      <a:lnTo>
                        <a:pt x="237" y="228"/>
                      </a:lnTo>
                      <a:lnTo>
                        <a:pt x="221" y="232"/>
                      </a:lnTo>
                      <a:lnTo>
                        <a:pt x="208" y="235"/>
                      </a:lnTo>
                      <a:lnTo>
                        <a:pt x="196" y="238"/>
                      </a:lnTo>
                      <a:lnTo>
                        <a:pt x="189" y="243"/>
                      </a:lnTo>
                      <a:lnTo>
                        <a:pt x="180" y="245"/>
                      </a:lnTo>
                      <a:lnTo>
                        <a:pt x="172" y="249"/>
                      </a:lnTo>
                      <a:lnTo>
                        <a:pt x="162" y="251"/>
                      </a:lnTo>
                      <a:lnTo>
                        <a:pt x="154" y="255"/>
                      </a:lnTo>
                      <a:lnTo>
                        <a:pt x="144" y="256"/>
                      </a:lnTo>
                      <a:lnTo>
                        <a:pt x="134" y="258"/>
                      </a:lnTo>
                      <a:lnTo>
                        <a:pt x="125" y="260"/>
                      </a:lnTo>
                      <a:lnTo>
                        <a:pt x="115" y="263"/>
                      </a:lnTo>
                      <a:lnTo>
                        <a:pt x="104" y="263"/>
                      </a:lnTo>
                      <a:lnTo>
                        <a:pt x="95" y="264"/>
                      </a:lnTo>
                      <a:lnTo>
                        <a:pt x="85" y="265"/>
                      </a:lnTo>
                      <a:lnTo>
                        <a:pt x="76" y="266"/>
                      </a:lnTo>
                      <a:lnTo>
                        <a:pt x="67" y="267"/>
                      </a:lnTo>
                      <a:lnTo>
                        <a:pt x="60" y="268"/>
                      </a:lnTo>
                      <a:lnTo>
                        <a:pt x="51" y="270"/>
                      </a:lnTo>
                      <a:lnTo>
                        <a:pt x="46" y="271"/>
                      </a:lnTo>
                      <a:lnTo>
                        <a:pt x="39" y="270"/>
                      </a:lnTo>
                      <a:lnTo>
                        <a:pt x="32" y="267"/>
                      </a:lnTo>
                      <a:lnTo>
                        <a:pt x="25" y="264"/>
                      </a:lnTo>
                      <a:lnTo>
                        <a:pt x="20" y="260"/>
                      </a:lnTo>
                      <a:lnTo>
                        <a:pt x="11" y="252"/>
                      </a:lnTo>
                      <a:lnTo>
                        <a:pt x="9" y="249"/>
                      </a:lnTo>
                      <a:lnTo>
                        <a:pt x="9" y="249"/>
                      </a:lnTo>
                      <a:close/>
                    </a:path>
                  </a:pathLst>
                </a:custGeom>
                <a:solidFill>
                  <a:srgbClr val="E084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8"/>
                <p:cNvSpPr>
                  <a:spLocks/>
                </p:cNvSpPr>
                <p:nvPr/>
              </p:nvSpPr>
              <p:spPr bwMode="auto">
                <a:xfrm>
                  <a:off x="206375" y="408940"/>
                  <a:ext cx="27940" cy="12065"/>
                </a:xfrm>
                <a:custGeom>
                  <a:avLst/>
                  <a:gdLst>
                    <a:gd name="T0" fmla="*/ 23 w 176"/>
                    <a:gd name="T1" fmla="*/ 9 h 57"/>
                    <a:gd name="T2" fmla="*/ 27 w 176"/>
                    <a:gd name="T3" fmla="*/ 9 h 57"/>
                    <a:gd name="T4" fmla="*/ 33 w 176"/>
                    <a:gd name="T5" fmla="*/ 9 h 57"/>
                    <a:gd name="T6" fmla="*/ 39 w 176"/>
                    <a:gd name="T7" fmla="*/ 9 h 57"/>
                    <a:gd name="T8" fmla="*/ 46 w 176"/>
                    <a:gd name="T9" fmla="*/ 9 h 57"/>
                    <a:gd name="T10" fmla="*/ 53 w 176"/>
                    <a:gd name="T11" fmla="*/ 9 h 57"/>
                    <a:gd name="T12" fmla="*/ 61 w 176"/>
                    <a:gd name="T13" fmla="*/ 9 h 57"/>
                    <a:gd name="T14" fmla="*/ 69 w 176"/>
                    <a:gd name="T15" fmla="*/ 9 h 57"/>
                    <a:gd name="T16" fmla="*/ 77 w 176"/>
                    <a:gd name="T17" fmla="*/ 9 h 57"/>
                    <a:gd name="T18" fmla="*/ 85 w 176"/>
                    <a:gd name="T19" fmla="*/ 8 h 57"/>
                    <a:gd name="T20" fmla="*/ 93 w 176"/>
                    <a:gd name="T21" fmla="*/ 7 h 57"/>
                    <a:gd name="T22" fmla="*/ 102 w 176"/>
                    <a:gd name="T23" fmla="*/ 5 h 57"/>
                    <a:gd name="T24" fmla="*/ 110 w 176"/>
                    <a:gd name="T25" fmla="*/ 5 h 57"/>
                    <a:gd name="T26" fmla="*/ 117 w 176"/>
                    <a:gd name="T27" fmla="*/ 3 h 57"/>
                    <a:gd name="T28" fmla="*/ 125 w 176"/>
                    <a:gd name="T29" fmla="*/ 3 h 57"/>
                    <a:gd name="T30" fmla="*/ 132 w 176"/>
                    <a:gd name="T31" fmla="*/ 1 h 57"/>
                    <a:gd name="T32" fmla="*/ 140 w 176"/>
                    <a:gd name="T33" fmla="*/ 1 h 57"/>
                    <a:gd name="T34" fmla="*/ 150 w 176"/>
                    <a:gd name="T35" fmla="*/ 0 h 57"/>
                    <a:gd name="T36" fmla="*/ 160 w 176"/>
                    <a:gd name="T37" fmla="*/ 1 h 57"/>
                    <a:gd name="T38" fmla="*/ 167 w 176"/>
                    <a:gd name="T39" fmla="*/ 4 h 57"/>
                    <a:gd name="T40" fmla="*/ 174 w 176"/>
                    <a:gd name="T41" fmla="*/ 10 h 57"/>
                    <a:gd name="T42" fmla="*/ 176 w 176"/>
                    <a:gd name="T43" fmla="*/ 16 h 57"/>
                    <a:gd name="T44" fmla="*/ 176 w 176"/>
                    <a:gd name="T45" fmla="*/ 25 h 57"/>
                    <a:gd name="T46" fmla="*/ 170 w 176"/>
                    <a:gd name="T47" fmla="*/ 33 h 57"/>
                    <a:gd name="T48" fmla="*/ 161 w 176"/>
                    <a:gd name="T49" fmla="*/ 44 h 57"/>
                    <a:gd name="T50" fmla="*/ 152 w 176"/>
                    <a:gd name="T51" fmla="*/ 45 h 57"/>
                    <a:gd name="T52" fmla="*/ 144 w 176"/>
                    <a:gd name="T53" fmla="*/ 47 h 57"/>
                    <a:gd name="T54" fmla="*/ 135 w 176"/>
                    <a:gd name="T55" fmla="*/ 48 h 57"/>
                    <a:gd name="T56" fmla="*/ 128 w 176"/>
                    <a:gd name="T57" fmla="*/ 50 h 57"/>
                    <a:gd name="T58" fmla="*/ 120 w 176"/>
                    <a:gd name="T59" fmla="*/ 52 h 57"/>
                    <a:gd name="T60" fmla="*/ 111 w 176"/>
                    <a:gd name="T61" fmla="*/ 53 h 57"/>
                    <a:gd name="T62" fmla="*/ 103 w 176"/>
                    <a:gd name="T63" fmla="*/ 54 h 57"/>
                    <a:gd name="T64" fmla="*/ 96 w 176"/>
                    <a:gd name="T65" fmla="*/ 56 h 57"/>
                    <a:gd name="T66" fmla="*/ 86 w 176"/>
                    <a:gd name="T67" fmla="*/ 56 h 57"/>
                    <a:gd name="T68" fmla="*/ 77 w 176"/>
                    <a:gd name="T69" fmla="*/ 56 h 57"/>
                    <a:gd name="T70" fmla="*/ 68 w 176"/>
                    <a:gd name="T71" fmla="*/ 56 h 57"/>
                    <a:gd name="T72" fmla="*/ 61 w 176"/>
                    <a:gd name="T73" fmla="*/ 57 h 57"/>
                    <a:gd name="T74" fmla="*/ 51 w 176"/>
                    <a:gd name="T75" fmla="*/ 56 h 57"/>
                    <a:gd name="T76" fmla="*/ 42 w 176"/>
                    <a:gd name="T77" fmla="*/ 56 h 57"/>
                    <a:gd name="T78" fmla="*/ 33 w 176"/>
                    <a:gd name="T79" fmla="*/ 55 h 57"/>
                    <a:gd name="T80" fmla="*/ 26 w 176"/>
                    <a:gd name="T81" fmla="*/ 55 h 57"/>
                    <a:gd name="T82" fmla="*/ 13 w 176"/>
                    <a:gd name="T83" fmla="*/ 50 h 57"/>
                    <a:gd name="T84" fmla="*/ 6 w 176"/>
                    <a:gd name="T85" fmla="*/ 45 h 57"/>
                    <a:gd name="T86" fmla="*/ 1 w 176"/>
                    <a:gd name="T87" fmla="*/ 37 h 57"/>
                    <a:gd name="T88" fmla="*/ 0 w 176"/>
                    <a:gd name="T89" fmla="*/ 29 h 57"/>
                    <a:gd name="T90" fmla="*/ 1 w 176"/>
                    <a:gd name="T91" fmla="*/ 19 h 57"/>
                    <a:gd name="T92" fmla="*/ 6 w 176"/>
                    <a:gd name="T93" fmla="*/ 14 h 57"/>
                    <a:gd name="T94" fmla="*/ 12 w 176"/>
                    <a:gd name="T95" fmla="*/ 9 h 57"/>
                    <a:gd name="T96" fmla="*/ 23 w 176"/>
                    <a:gd name="T97" fmla="*/ 9 h 57"/>
                    <a:gd name="T98" fmla="*/ 23 w 176"/>
                    <a:gd name="T99" fmla="*/ 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57">
                      <a:moveTo>
                        <a:pt x="23" y="9"/>
                      </a:moveTo>
                      <a:lnTo>
                        <a:pt x="27" y="9"/>
                      </a:lnTo>
                      <a:lnTo>
                        <a:pt x="33" y="9"/>
                      </a:lnTo>
                      <a:lnTo>
                        <a:pt x="39" y="9"/>
                      </a:lnTo>
                      <a:lnTo>
                        <a:pt x="46" y="9"/>
                      </a:lnTo>
                      <a:lnTo>
                        <a:pt x="53" y="9"/>
                      </a:lnTo>
                      <a:lnTo>
                        <a:pt x="61" y="9"/>
                      </a:lnTo>
                      <a:lnTo>
                        <a:pt x="69" y="9"/>
                      </a:lnTo>
                      <a:lnTo>
                        <a:pt x="77" y="9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5"/>
                      </a:lnTo>
                      <a:lnTo>
                        <a:pt x="110" y="5"/>
                      </a:lnTo>
                      <a:lnTo>
                        <a:pt x="117" y="3"/>
                      </a:lnTo>
                      <a:lnTo>
                        <a:pt x="125" y="3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50" y="0"/>
                      </a:lnTo>
                      <a:lnTo>
                        <a:pt x="160" y="1"/>
                      </a:lnTo>
                      <a:lnTo>
                        <a:pt x="167" y="4"/>
                      </a:lnTo>
                      <a:lnTo>
                        <a:pt x="174" y="10"/>
                      </a:lnTo>
                      <a:lnTo>
                        <a:pt x="176" y="16"/>
                      </a:lnTo>
                      <a:lnTo>
                        <a:pt x="176" y="25"/>
                      </a:lnTo>
                      <a:lnTo>
                        <a:pt x="170" y="33"/>
                      </a:lnTo>
                      <a:lnTo>
                        <a:pt x="161" y="44"/>
                      </a:lnTo>
                      <a:lnTo>
                        <a:pt x="152" y="45"/>
                      </a:lnTo>
                      <a:lnTo>
                        <a:pt x="144" y="47"/>
                      </a:lnTo>
                      <a:lnTo>
                        <a:pt x="135" y="48"/>
                      </a:lnTo>
                      <a:lnTo>
                        <a:pt x="128" y="50"/>
                      </a:lnTo>
                      <a:lnTo>
                        <a:pt x="120" y="52"/>
                      </a:lnTo>
                      <a:lnTo>
                        <a:pt x="111" y="53"/>
                      </a:lnTo>
                      <a:lnTo>
                        <a:pt x="103" y="54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6"/>
                      </a:lnTo>
                      <a:lnTo>
                        <a:pt x="68" y="56"/>
                      </a:lnTo>
                      <a:lnTo>
                        <a:pt x="61" y="57"/>
                      </a:lnTo>
                      <a:lnTo>
                        <a:pt x="51" y="56"/>
                      </a:lnTo>
                      <a:lnTo>
                        <a:pt x="42" y="56"/>
                      </a:lnTo>
                      <a:lnTo>
                        <a:pt x="33" y="55"/>
                      </a:lnTo>
                      <a:lnTo>
                        <a:pt x="26" y="55"/>
                      </a:lnTo>
                      <a:lnTo>
                        <a:pt x="13" y="50"/>
                      </a:lnTo>
                      <a:lnTo>
                        <a:pt x="6" y="45"/>
                      </a:lnTo>
                      <a:lnTo>
                        <a:pt x="1" y="37"/>
                      </a:lnTo>
                      <a:lnTo>
                        <a:pt x="0" y="29"/>
                      </a:lnTo>
                      <a:lnTo>
                        <a:pt x="1" y="19"/>
                      </a:lnTo>
                      <a:lnTo>
                        <a:pt x="6" y="14"/>
                      </a:lnTo>
                      <a:lnTo>
                        <a:pt x="12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9"/>
                <p:cNvSpPr>
                  <a:spLocks/>
                </p:cNvSpPr>
                <p:nvPr/>
              </p:nvSpPr>
              <p:spPr bwMode="auto">
                <a:xfrm>
                  <a:off x="205740" y="427355"/>
                  <a:ext cx="27940" cy="12700"/>
                </a:xfrm>
                <a:custGeom>
                  <a:avLst/>
                  <a:gdLst>
                    <a:gd name="T0" fmla="*/ 23 w 178"/>
                    <a:gd name="T1" fmla="*/ 11 h 58"/>
                    <a:gd name="T2" fmla="*/ 27 w 178"/>
                    <a:gd name="T3" fmla="*/ 11 h 58"/>
                    <a:gd name="T4" fmla="*/ 33 w 178"/>
                    <a:gd name="T5" fmla="*/ 11 h 58"/>
                    <a:gd name="T6" fmla="*/ 39 w 178"/>
                    <a:gd name="T7" fmla="*/ 11 h 58"/>
                    <a:gd name="T8" fmla="*/ 46 w 178"/>
                    <a:gd name="T9" fmla="*/ 11 h 58"/>
                    <a:gd name="T10" fmla="*/ 53 w 178"/>
                    <a:gd name="T11" fmla="*/ 10 h 58"/>
                    <a:gd name="T12" fmla="*/ 61 w 178"/>
                    <a:gd name="T13" fmla="*/ 10 h 58"/>
                    <a:gd name="T14" fmla="*/ 69 w 178"/>
                    <a:gd name="T15" fmla="*/ 10 h 58"/>
                    <a:gd name="T16" fmla="*/ 77 w 178"/>
                    <a:gd name="T17" fmla="*/ 10 h 58"/>
                    <a:gd name="T18" fmla="*/ 85 w 178"/>
                    <a:gd name="T19" fmla="*/ 8 h 58"/>
                    <a:gd name="T20" fmla="*/ 93 w 178"/>
                    <a:gd name="T21" fmla="*/ 7 h 58"/>
                    <a:gd name="T22" fmla="*/ 102 w 178"/>
                    <a:gd name="T23" fmla="*/ 6 h 58"/>
                    <a:gd name="T24" fmla="*/ 110 w 178"/>
                    <a:gd name="T25" fmla="*/ 6 h 58"/>
                    <a:gd name="T26" fmla="*/ 117 w 178"/>
                    <a:gd name="T27" fmla="*/ 5 h 58"/>
                    <a:gd name="T28" fmla="*/ 125 w 178"/>
                    <a:gd name="T29" fmla="*/ 4 h 58"/>
                    <a:gd name="T30" fmla="*/ 132 w 178"/>
                    <a:gd name="T31" fmla="*/ 3 h 58"/>
                    <a:gd name="T32" fmla="*/ 140 w 178"/>
                    <a:gd name="T33" fmla="*/ 3 h 58"/>
                    <a:gd name="T34" fmla="*/ 150 w 178"/>
                    <a:gd name="T35" fmla="*/ 0 h 58"/>
                    <a:gd name="T36" fmla="*/ 160 w 178"/>
                    <a:gd name="T37" fmla="*/ 3 h 58"/>
                    <a:gd name="T38" fmla="*/ 168 w 178"/>
                    <a:gd name="T39" fmla="*/ 5 h 58"/>
                    <a:gd name="T40" fmla="*/ 175 w 178"/>
                    <a:gd name="T41" fmla="*/ 12 h 58"/>
                    <a:gd name="T42" fmla="*/ 178 w 178"/>
                    <a:gd name="T43" fmla="*/ 18 h 58"/>
                    <a:gd name="T44" fmla="*/ 178 w 178"/>
                    <a:gd name="T45" fmla="*/ 26 h 58"/>
                    <a:gd name="T46" fmla="*/ 173 w 178"/>
                    <a:gd name="T47" fmla="*/ 34 h 58"/>
                    <a:gd name="T48" fmla="*/ 163 w 178"/>
                    <a:gd name="T49" fmla="*/ 43 h 58"/>
                    <a:gd name="T50" fmla="*/ 153 w 178"/>
                    <a:gd name="T51" fmla="*/ 44 h 58"/>
                    <a:gd name="T52" fmla="*/ 146 w 178"/>
                    <a:gd name="T53" fmla="*/ 46 h 58"/>
                    <a:gd name="T54" fmla="*/ 137 w 178"/>
                    <a:gd name="T55" fmla="*/ 48 h 58"/>
                    <a:gd name="T56" fmla="*/ 129 w 178"/>
                    <a:gd name="T57" fmla="*/ 50 h 58"/>
                    <a:gd name="T58" fmla="*/ 120 w 178"/>
                    <a:gd name="T59" fmla="*/ 51 h 58"/>
                    <a:gd name="T60" fmla="*/ 112 w 178"/>
                    <a:gd name="T61" fmla="*/ 52 h 58"/>
                    <a:gd name="T62" fmla="*/ 103 w 178"/>
                    <a:gd name="T63" fmla="*/ 53 h 58"/>
                    <a:gd name="T64" fmla="*/ 96 w 178"/>
                    <a:gd name="T65" fmla="*/ 56 h 58"/>
                    <a:gd name="T66" fmla="*/ 86 w 178"/>
                    <a:gd name="T67" fmla="*/ 56 h 58"/>
                    <a:gd name="T68" fmla="*/ 77 w 178"/>
                    <a:gd name="T69" fmla="*/ 57 h 58"/>
                    <a:gd name="T70" fmla="*/ 68 w 178"/>
                    <a:gd name="T71" fmla="*/ 57 h 58"/>
                    <a:gd name="T72" fmla="*/ 59 w 178"/>
                    <a:gd name="T73" fmla="*/ 58 h 58"/>
                    <a:gd name="T74" fmla="*/ 50 w 178"/>
                    <a:gd name="T75" fmla="*/ 57 h 58"/>
                    <a:gd name="T76" fmla="*/ 42 w 178"/>
                    <a:gd name="T77" fmla="*/ 57 h 58"/>
                    <a:gd name="T78" fmla="*/ 33 w 178"/>
                    <a:gd name="T79" fmla="*/ 57 h 58"/>
                    <a:gd name="T80" fmla="*/ 26 w 178"/>
                    <a:gd name="T81" fmla="*/ 57 h 58"/>
                    <a:gd name="T82" fmla="*/ 13 w 178"/>
                    <a:gd name="T83" fmla="*/ 52 h 58"/>
                    <a:gd name="T84" fmla="*/ 6 w 178"/>
                    <a:gd name="T85" fmla="*/ 46 h 58"/>
                    <a:gd name="T86" fmla="*/ 1 w 178"/>
                    <a:gd name="T87" fmla="*/ 38 h 58"/>
                    <a:gd name="T88" fmla="*/ 0 w 178"/>
                    <a:gd name="T89" fmla="*/ 30 h 58"/>
                    <a:gd name="T90" fmla="*/ 1 w 178"/>
                    <a:gd name="T91" fmla="*/ 21 h 58"/>
                    <a:gd name="T92" fmla="*/ 6 w 178"/>
                    <a:gd name="T93" fmla="*/ 15 h 58"/>
                    <a:gd name="T94" fmla="*/ 12 w 178"/>
                    <a:gd name="T95" fmla="*/ 11 h 58"/>
                    <a:gd name="T96" fmla="*/ 23 w 178"/>
                    <a:gd name="T97" fmla="*/ 11 h 58"/>
                    <a:gd name="T98" fmla="*/ 23 w 178"/>
                    <a:gd name="T99" fmla="*/ 11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8" h="58">
                      <a:moveTo>
                        <a:pt x="23" y="11"/>
                      </a:moveTo>
                      <a:lnTo>
                        <a:pt x="27" y="11"/>
                      </a:lnTo>
                      <a:lnTo>
                        <a:pt x="33" y="11"/>
                      </a:lnTo>
                      <a:lnTo>
                        <a:pt x="39" y="11"/>
                      </a:lnTo>
                      <a:lnTo>
                        <a:pt x="46" y="11"/>
                      </a:lnTo>
                      <a:lnTo>
                        <a:pt x="53" y="10"/>
                      </a:lnTo>
                      <a:lnTo>
                        <a:pt x="61" y="10"/>
                      </a:lnTo>
                      <a:lnTo>
                        <a:pt x="69" y="10"/>
                      </a:lnTo>
                      <a:lnTo>
                        <a:pt x="77" y="10"/>
                      </a:lnTo>
                      <a:lnTo>
                        <a:pt x="85" y="8"/>
                      </a:lnTo>
                      <a:lnTo>
                        <a:pt x="93" y="7"/>
                      </a:lnTo>
                      <a:lnTo>
                        <a:pt x="102" y="6"/>
                      </a:lnTo>
                      <a:lnTo>
                        <a:pt x="110" y="6"/>
                      </a:lnTo>
                      <a:lnTo>
                        <a:pt x="117" y="5"/>
                      </a:lnTo>
                      <a:lnTo>
                        <a:pt x="125" y="4"/>
                      </a:lnTo>
                      <a:lnTo>
                        <a:pt x="132" y="3"/>
                      </a:lnTo>
                      <a:lnTo>
                        <a:pt x="140" y="3"/>
                      </a:lnTo>
                      <a:lnTo>
                        <a:pt x="150" y="0"/>
                      </a:lnTo>
                      <a:lnTo>
                        <a:pt x="160" y="3"/>
                      </a:lnTo>
                      <a:lnTo>
                        <a:pt x="168" y="5"/>
                      </a:lnTo>
                      <a:lnTo>
                        <a:pt x="175" y="12"/>
                      </a:lnTo>
                      <a:lnTo>
                        <a:pt x="178" y="18"/>
                      </a:lnTo>
                      <a:lnTo>
                        <a:pt x="178" y="26"/>
                      </a:lnTo>
                      <a:lnTo>
                        <a:pt x="173" y="34"/>
                      </a:lnTo>
                      <a:lnTo>
                        <a:pt x="163" y="43"/>
                      </a:lnTo>
                      <a:lnTo>
                        <a:pt x="153" y="44"/>
                      </a:lnTo>
                      <a:lnTo>
                        <a:pt x="146" y="46"/>
                      </a:lnTo>
                      <a:lnTo>
                        <a:pt x="137" y="48"/>
                      </a:lnTo>
                      <a:lnTo>
                        <a:pt x="129" y="50"/>
                      </a:lnTo>
                      <a:lnTo>
                        <a:pt x="120" y="51"/>
                      </a:lnTo>
                      <a:lnTo>
                        <a:pt x="112" y="52"/>
                      </a:lnTo>
                      <a:lnTo>
                        <a:pt x="103" y="53"/>
                      </a:lnTo>
                      <a:lnTo>
                        <a:pt x="96" y="56"/>
                      </a:lnTo>
                      <a:lnTo>
                        <a:pt x="86" y="56"/>
                      </a:lnTo>
                      <a:lnTo>
                        <a:pt x="77" y="57"/>
                      </a:lnTo>
                      <a:lnTo>
                        <a:pt x="68" y="57"/>
                      </a:lnTo>
                      <a:lnTo>
                        <a:pt x="59" y="58"/>
                      </a:lnTo>
                      <a:lnTo>
                        <a:pt x="50" y="57"/>
                      </a:lnTo>
                      <a:lnTo>
                        <a:pt x="42" y="57"/>
                      </a:lnTo>
                      <a:lnTo>
                        <a:pt x="33" y="57"/>
                      </a:lnTo>
                      <a:lnTo>
                        <a:pt x="26" y="57"/>
                      </a:lnTo>
                      <a:lnTo>
                        <a:pt x="13" y="52"/>
                      </a:lnTo>
                      <a:lnTo>
                        <a:pt x="6" y="46"/>
                      </a:lnTo>
                      <a:lnTo>
                        <a:pt x="1" y="38"/>
                      </a:lnTo>
                      <a:lnTo>
                        <a:pt x="0" y="30"/>
                      </a:lnTo>
                      <a:lnTo>
                        <a:pt x="1" y="21"/>
                      </a:lnTo>
                      <a:lnTo>
                        <a:pt x="6" y="15"/>
                      </a:lnTo>
                      <a:lnTo>
                        <a:pt x="12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Freeform 20"/>
                <p:cNvSpPr>
                  <a:spLocks/>
                </p:cNvSpPr>
                <p:nvPr/>
              </p:nvSpPr>
              <p:spPr bwMode="auto">
                <a:xfrm>
                  <a:off x="485140" y="306705"/>
                  <a:ext cx="23495" cy="17145"/>
                </a:xfrm>
                <a:custGeom>
                  <a:avLst/>
                  <a:gdLst>
                    <a:gd name="T0" fmla="*/ 147 w 147"/>
                    <a:gd name="T1" fmla="*/ 0 h 82"/>
                    <a:gd name="T2" fmla="*/ 134 w 147"/>
                    <a:gd name="T3" fmla="*/ 64 h 82"/>
                    <a:gd name="T4" fmla="*/ 126 w 147"/>
                    <a:gd name="T5" fmla="*/ 67 h 82"/>
                    <a:gd name="T6" fmla="*/ 118 w 147"/>
                    <a:gd name="T7" fmla="*/ 70 h 82"/>
                    <a:gd name="T8" fmla="*/ 110 w 147"/>
                    <a:gd name="T9" fmla="*/ 72 h 82"/>
                    <a:gd name="T10" fmla="*/ 103 w 147"/>
                    <a:gd name="T11" fmla="*/ 76 h 82"/>
                    <a:gd name="T12" fmla="*/ 93 w 147"/>
                    <a:gd name="T13" fmla="*/ 77 h 82"/>
                    <a:gd name="T14" fmla="*/ 84 w 147"/>
                    <a:gd name="T15" fmla="*/ 78 h 82"/>
                    <a:gd name="T16" fmla="*/ 75 w 147"/>
                    <a:gd name="T17" fmla="*/ 79 h 82"/>
                    <a:gd name="T18" fmla="*/ 68 w 147"/>
                    <a:gd name="T19" fmla="*/ 82 h 82"/>
                    <a:gd name="T20" fmla="*/ 58 w 147"/>
                    <a:gd name="T21" fmla="*/ 82 h 82"/>
                    <a:gd name="T22" fmla="*/ 49 w 147"/>
                    <a:gd name="T23" fmla="*/ 82 h 82"/>
                    <a:gd name="T24" fmla="*/ 41 w 147"/>
                    <a:gd name="T25" fmla="*/ 80 h 82"/>
                    <a:gd name="T26" fmla="*/ 34 w 147"/>
                    <a:gd name="T27" fmla="*/ 80 h 82"/>
                    <a:gd name="T28" fmla="*/ 27 w 147"/>
                    <a:gd name="T29" fmla="*/ 78 h 82"/>
                    <a:gd name="T30" fmla="*/ 19 w 147"/>
                    <a:gd name="T31" fmla="*/ 77 h 82"/>
                    <a:gd name="T32" fmla="*/ 13 w 147"/>
                    <a:gd name="T33" fmla="*/ 75 h 82"/>
                    <a:gd name="T34" fmla="*/ 10 w 147"/>
                    <a:gd name="T35" fmla="*/ 72 h 82"/>
                    <a:gd name="T36" fmla="*/ 1 w 147"/>
                    <a:gd name="T37" fmla="*/ 60 h 82"/>
                    <a:gd name="T38" fmla="*/ 0 w 147"/>
                    <a:gd name="T39" fmla="*/ 49 h 82"/>
                    <a:gd name="T40" fmla="*/ 1 w 147"/>
                    <a:gd name="T41" fmla="*/ 43 h 82"/>
                    <a:gd name="T42" fmla="*/ 6 w 147"/>
                    <a:gd name="T43" fmla="*/ 40 h 82"/>
                    <a:gd name="T44" fmla="*/ 11 w 147"/>
                    <a:gd name="T45" fmla="*/ 37 h 82"/>
                    <a:gd name="T46" fmla="*/ 18 w 147"/>
                    <a:gd name="T47" fmla="*/ 35 h 82"/>
                    <a:gd name="T48" fmla="*/ 25 w 147"/>
                    <a:gd name="T49" fmla="*/ 33 h 82"/>
                    <a:gd name="T50" fmla="*/ 34 w 147"/>
                    <a:gd name="T51" fmla="*/ 33 h 82"/>
                    <a:gd name="T52" fmla="*/ 41 w 147"/>
                    <a:gd name="T53" fmla="*/ 31 h 82"/>
                    <a:gd name="T54" fmla="*/ 49 w 147"/>
                    <a:gd name="T55" fmla="*/ 31 h 82"/>
                    <a:gd name="T56" fmla="*/ 57 w 147"/>
                    <a:gd name="T57" fmla="*/ 28 h 82"/>
                    <a:gd name="T58" fmla="*/ 65 w 147"/>
                    <a:gd name="T59" fmla="*/ 26 h 82"/>
                    <a:gd name="T60" fmla="*/ 74 w 147"/>
                    <a:gd name="T61" fmla="*/ 24 h 82"/>
                    <a:gd name="T62" fmla="*/ 82 w 147"/>
                    <a:gd name="T63" fmla="*/ 23 h 82"/>
                    <a:gd name="T64" fmla="*/ 89 w 147"/>
                    <a:gd name="T65" fmla="*/ 19 h 82"/>
                    <a:gd name="T66" fmla="*/ 98 w 147"/>
                    <a:gd name="T67" fmla="*/ 17 h 82"/>
                    <a:gd name="T68" fmla="*/ 106 w 147"/>
                    <a:gd name="T69" fmla="*/ 15 h 82"/>
                    <a:gd name="T70" fmla="*/ 115 w 147"/>
                    <a:gd name="T71" fmla="*/ 12 h 82"/>
                    <a:gd name="T72" fmla="*/ 122 w 147"/>
                    <a:gd name="T73" fmla="*/ 9 h 82"/>
                    <a:gd name="T74" fmla="*/ 130 w 147"/>
                    <a:gd name="T75" fmla="*/ 5 h 82"/>
                    <a:gd name="T76" fmla="*/ 139 w 147"/>
                    <a:gd name="T77" fmla="*/ 2 h 82"/>
                    <a:gd name="T78" fmla="*/ 147 w 147"/>
                    <a:gd name="T79" fmla="*/ 0 h 82"/>
                    <a:gd name="T80" fmla="*/ 147 w 147"/>
                    <a:gd name="T8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7" h="82">
                      <a:moveTo>
                        <a:pt x="147" y="0"/>
                      </a:moveTo>
                      <a:lnTo>
                        <a:pt x="134" y="64"/>
                      </a:lnTo>
                      <a:lnTo>
                        <a:pt x="126" y="67"/>
                      </a:lnTo>
                      <a:lnTo>
                        <a:pt x="118" y="70"/>
                      </a:lnTo>
                      <a:lnTo>
                        <a:pt x="110" y="72"/>
                      </a:lnTo>
                      <a:lnTo>
                        <a:pt x="103" y="76"/>
                      </a:lnTo>
                      <a:lnTo>
                        <a:pt x="93" y="77"/>
                      </a:lnTo>
                      <a:lnTo>
                        <a:pt x="84" y="78"/>
                      </a:lnTo>
                      <a:lnTo>
                        <a:pt x="75" y="79"/>
                      </a:lnTo>
                      <a:lnTo>
                        <a:pt x="68" y="82"/>
                      </a:lnTo>
                      <a:lnTo>
                        <a:pt x="58" y="82"/>
                      </a:lnTo>
                      <a:lnTo>
                        <a:pt x="49" y="82"/>
                      </a:lnTo>
                      <a:lnTo>
                        <a:pt x="41" y="80"/>
                      </a:lnTo>
                      <a:lnTo>
                        <a:pt x="34" y="80"/>
                      </a:lnTo>
                      <a:lnTo>
                        <a:pt x="27" y="78"/>
                      </a:lnTo>
                      <a:lnTo>
                        <a:pt x="19" y="77"/>
                      </a:lnTo>
                      <a:lnTo>
                        <a:pt x="13" y="75"/>
                      </a:lnTo>
                      <a:lnTo>
                        <a:pt x="10" y="72"/>
                      </a:lnTo>
                      <a:lnTo>
                        <a:pt x="1" y="60"/>
                      </a:lnTo>
                      <a:lnTo>
                        <a:pt x="0" y="49"/>
                      </a:lnTo>
                      <a:lnTo>
                        <a:pt x="1" y="43"/>
                      </a:lnTo>
                      <a:lnTo>
                        <a:pt x="6" y="40"/>
                      </a:lnTo>
                      <a:lnTo>
                        <a:pt x="11" y="37"/>
                      </a:lnTo>
                      <a:lnTo>
                        <a:pt x="18" y="35"/>
                      </a:lnTo>
                      <a:lnTo>
                        <a:pt x="25" y="33"/>
                      </a:lnTo>
                      <a:lnTo>
                        <a:pt x="34" y="33"/>
                      </a:lnTo>
                      <a:lnTo>
                        <a:pt x="41" y="31"/>
                      </a:lnTo>
                      <a:lnTo>
                        <a:pt x="49" y="31"/>
                      </a:lnTo>
                      <a:lnTo>
                        <a:pt x="57" y="28"/>
                      </a:lnTo>
                      <a:lnTo>
                        <a:pt x="65" y="26"/>
                      </a:lnTo>
                      <a:lnTo>
                        <a:pt x="74" y="24"/>
                      </a:lnTo>
                      <a:lnTo>
                        <a:pt x="82" y="23"/>
                      </a:lnTo>
                      <a:lnTo>
                        <a:pt x="89" y="19"/>
                      </a:lnTo>
                      <a:lnTo>
                        <a:pt x="98" y="17"/>
                      </a:lnTo>
                      <a:lnTo>
                        <a:pt x="106" y="15"/>
                      </a:lnTo>
                      <a:lnTo>
                        <a:pt x="115" y="12"/>
                      </a:lnTo>
                      <a:lnTo>
                        <a:pt x="122" y="9"/>
                      </a:lnTo>
                      <a:lnTo>
                        <a:pt x="130" y="5"/>
                      </a:lnTo>
                      <a:lnTo>
                        <a:pt x="139" y="2"/>
                      </a:lnTo>
                      <a:lnTo>
                        <a:pt x="147" y="0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21"/>
                <p:cNvSpPr>
                  <a:spLocks/>
                </p:cNvSpPr>
                <p:nvPr/>
              </p:nvSpPr>
              <p:spPr bwMode="auto">
                <a:xfrm>
                  <a:off x="474980" y="332105"/>
                  <a:ext cx="25400" cy="15875"/>
                </a:xfrm>
                <a:custGeom>
                  <a:avLst/>
                  <a:gdLst>
                    <a:gd name="T0" fmla="*/ 159 w 159"/>
                    <a:gd name="T1" fmla="*/ 21 h 76"/>
                    <a:gd name="T2" fmla="*/ 118 w 159"/>
                    <a:gd name="T3" fmla="*/ 76 h 76"/>
                    <a:gd name="T4" fmla="*/ 108 w 159"/>
                    <a:gd name="T5" fmla="*/ 74 h 76"/>
                    <a:gd name="T6" fmla="*/ 101 w 159"/>
                    <a:gd name="T7" fmla="*/ 74 h 76"/>
                    <a:gd name="T8" fmla="*/ 92 w 159"/>
                    <a:gd name="T9" fmla="*/ 73 h 76"/>
                    <a:gd name="T10" fmla="*/ 84 w 159"/>
                    <a:gd name="T11" fmla="*/ 72 h 76"/>
                    <a:gd name="T12" fmla="*/ 75 w 159"/>
                    <a:gd name="T13" fmla="*/ 70 h 76"/>
                    <a:gd name="T14" fmla="*/ 66 w 159"/>
                    <a:gd name="T15" fmla="*/ 69 h 76"/>
                    <a:gd name="T16" fmla="*/ 58 w 159"/>
                    <a:gd name="T17" fmla="*/ 65 h 76"/>
                    <a:gd name="T18" fmla="*/ 50 w 159"/>
                    <a:gd name="T19" fmla="*/ 63 h 76"/>
                    <a:gd name="T20" fmla="*/ 42 w 159"/>
                    <a:gd name="T21" fmla="*/ 58 h 76"/>
                    <a:gd name="T22" fmla="*/ 34 w 159"/>
                    <a:gd name="T23" fmla="*/ 55 h 76"/>
                    <a:gd name="T24" fmla="*/ 26 w 159"/>
                    <a:gd name="T25" fmla="*/ 51 h 76"/>
                    <a:gd name="T26" fmla="*/ 20 w 159"/>
                    <a:gd name="T27" fmla="*/ 48 h 76"/>
                    <a:gd name="T28" fmla="*/ 9 w 159"/>
                    <a:gd name="T29" fmla="*/ 39 h 76"/>
                    <a:gd name="T30" fmla="*/ 2 w 159"/>
                    <a:gd name="T31" fmla="*/ 31 h 76"/>
                    <a:gd name="T32" fmla="*/ 0 w 159"/>
                    <a:gd name="T33" fmla="*/ 23 h 76"/>
                    <a:gd name="T34" fmla="*/ 0 w 159"/>
                    <a:gd name="T35" fmla="*/ 17 h 76"/>
                    <a:gd name="T36" fmla="*/ 1 w 159"/>
                    <a:gd name="T37" fmla="*/ 10 h 76"/>
                    <a:gd name="T38" fmla="*/ 5 w 159"/>
                    <a:gd name="T39" fmla="*/ 6 h 76"/>
                    <a:gd name="T40" fmla="*/ 8 w 159"/>
                    <a:gd name="T41" fmla="*/ 2 h 76"/>
                    <a:gd name="T42" fmla="*/ 13 w 159"/>
                    <a:gd name="T43" fmla="*/ 0 h 76"/>
                    <a:gd name="T44" fmla="*/ 19 w 159"/>
                    <a:gd name="T45" fmla="*/ 0 h 76"/>
                    <a:gd name="T46" fmla="*/ 28 w 159"/>
                    <a:gd name="T47" fmla="*/ 1 h 76"/>
                    <a:gd name="T48" fmla="*/ 35 w 159"/>
                    <a:gd name="T49" fmla="*/ 3 h 76"/>
                    <a:gd name="T50" fmla="*/ 42 w 159"/>
                    <a:gd name="T51" fmla="*/ 5 h 76"/>
                    <a:gd name="T52" fmla="*/ 49 w 159"/>
                    <a:gd name="T53" fmla="*/ 8 h 76"/>
                    <a:gd name="T54" fmla="*/ 58 w 159"/>
                    <a:gd name="T55" fmla="*/ 10 h 76"/>
                    <a:gd name="T56" fmla="*/ 65 w 159"/>
                    <a:gd name="T57" fmla="*/ 11 h 76"/>
                    <a:gd name="T58" fmla="*/ 73 w 159"/>
                    <a:gd name="T59" fmla="*/ 13 h 76"/>
                    <a:gd name="T60" fmla="*/ 82 w 159"/>
                    <a:gd name="T61" fmla="*/ 15 h 76"/>
                    <a:gd name="T62" fmla="*/ 90 w 159"/>
                    <a:gd name="T63" fmla="*/ 17 h 76"/>
                    <a:gd name="T64" fmla="*/ 98 w 159"/>
                    <a:gd name="T65" fmla="*/ 17 h 76"/>
                    <a:gd name="T66" fmla="*/ 106 w 159"/>
                    <a:gd name="T67" fmla="*/ 18 h 76"/>
                    <a:gd name="T68" fmla="*/ 114 w 159"/>
                    <a:gd name="T69" fmla="*/ 19 h 76"/>
                    <a:gd name="T70" fmla="*/ 123 w 159"/>
                    <a:gd name="T71" fmla="*/ 20 h 76"/>
                    <a:gd name="T72" fmla="*/ 131 w 159"/>
                    <a:gd name="T73" fmla="*/ 20 h 76"/>
                    <a:gd name="T74" fmla="*/ 141 w 159"/>
                    <a:gd name="T75" fmla="*/ 20 h 76"/>
                    <a:gd name="T76" fmla="*/ 149 w 159"/>
                    <a:gd name="T77" fmla="*/ 20 h 76"/>
                    <a:gd name="T78" fmla="*/ 159 w 159"/>
                    <a:gd name="T79" fmla="*/ 21 h 76"/>
                    <a:gd name="T80" fmla="*/ 159 w 159"/>
                    <a:gd name="T81" fmla="*/ 2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9" h="76">
                      <a:moveTo>
                        <a:pt x="159" y="21"/>
                      </a:moveTo>
                      <a:lnTo>
                        <a:pt x="118" y="76"/>
                      </a:lnTo>
                      <a:lnTo>
                        <a:pt x="108" y="74"/>
                      </a:lnTo>
                      <a:lnTo>
                        <a:pt x="101" y="74"/>
                      </a:lnTo>
                      <a:lnTo>
                        <a:pt x="92" y="73"/>
                      </a:lnTo>
                      <a:lnTo>
                        <a:pt x="84" y="72"/>
                      </a:lnTo>
                      <a:lnTo>
                        <a:pt x="75" y="70"/>
                      </a:lnTo>
                      <a:lnTo>
                        <a:pt x="66" y="69"/>
                      </a:lnTo>
                      <a:lnTo>
                        <a:pt x="58" y="65"/>
                      </a:lnTo>
                      <a:lnTo>
                        <a:pt x="50" y="63"/>
                      </a:lnTo>
                      <a:lnTo>
                        <a:pt x="42" y="58"/>
                      </a:lnTo>
                      <a:lnTo>
                        <a:pt x="34" y="55"/>
                      </a:lnTo>
                      <a:lnTo>
                        <a:pt x="26" y="51"/>
                      </a:lnTo>
                      <a:lnTo>
                        <a:pt x="20" y="48"/>
                      </a:lnTo>
                      <a:lnTo>
                        <a:pt x="9" y="39"/>
                      </a:lnTo>
                      <a:lnTo>
                        <a:pt x="2" y="31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5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2" y="5"/>
                      </a:lnTo>
                      <a:lnTo>
                        <a:pt x="49" y="8"/>
                      </a:lnTo>
                      <a:lnTo>
                        <a:pt x="58" y="10"/>
                      </a:lnTo>
                      <a:lnTo>
                        <a:pt x="65" y="11"/>
                      </a:lnTo>
                      <a:lnTo>
                        <a:pt x="73" y="13"/>
                      </a:lnTo>
                      <a:lnTo>
                        <a:pt x="82" y="15"/>
                      </a:lnTo>
                      <a:lnTo>
                        <a:pt x="90" y="17"/>
                      </a:lnTo>
                      <a:lnTo>
                        <a:pt x="98" y="17"/>
                      </a:lnTo>
                      <a:lnTo>
                        <a:pt x="106" y="18"/>
                      </a:lnTo>
                      <a:lnTo>
                        <a:pt x="114" y="19"/>
                      </a:lnTo>
                      <a:lnTo>
                        <a:pt x="123" y="20"/>
                      </a:lnTo>
                      <a:lnTo>
                        <a:pt x="131" y="20"/>
                      </a:lnTo>
                      <a:lnTo>
                        <a:pt x="141" y="20"/>
                      </a:lnTo>
                      <a:lnTo>
                        <a:pt x="149" y="20"/>
                      </a:lnTo>
                      <a:lnTo>
                        <a:pt x="159" y="21"/>
                      </a:lnTo>
                      <a:lnTo>
                        <a:pt x="15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2489851" y="1320310"/>
              <a:ext cx="1053061" cy="688082"/>
              <a:chOff x="0" y="0"/>
              <a:chExt cx="1619250" cy="1171575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0" y="0"/>
                <a:ext cx="1619250" cy="108585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0" name="図 89" descr="C:\Users\mizuno\AppData\Local\Microsoft\Windows\Temporary Internet Files\Content.IE5\1O45EYCJ\MC900441780[1].pn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425" y="85725"/>
                <a:ext cx="1085850" cy="1085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7127" y="85713"/>
                <a:ext cx="1052853" cy="444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ニンジン</a:t>
                </a:r>
                <a:endParaRPr kumimoji="0" lang="ja-JP" altLang="en-US" sz="1050" b="0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47090" y="696216"/>
              <a:ext cx="4096440" cy="3262948"/>
              <a:chOff x="313151" y="725553"/>
              <a:chExt cx="3590619" cy="2599922"/>
            </a:xfrm>
          </p:grpSpPr>
          <p:sp>
            <p:nvSpPr>
              <p:cNvPr id="86" name="角丸四角形 85"/>
              <p:cNvSpPr/>
              <p:nvPr/>
            </p:nvSpPr>
            <p:spPr>
              <a:xfrm>
                <a:off x="313151" y="725553"/>
                <a:ext cx="3590619" cy="259992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+mn-cs"/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1473918" y="771577"/>
                <a:ext cx="969797" cy="349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dirty="0" smtClean="0">
                    <a:effectLst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食材　</a:t>
                </a:r>
                <a:endParaRPr lang="ja-JP" altLang="en-US" dirty="0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640322" y="1210971"/>
                <a:ext cx="387482" cy="117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カ</a:t>
                </a:r>
                <a:endParaRPr lang="en-US" altLang="ja-JP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レ</a:t>
                </a:r>
                <a:endParaRPr lang="en-US" altLang="ja-JP" dirty="0" smtClean="0">
                  <a:ea typeface="HG創英角ﾎﾟｯﾌﾟ体" panose="040B0A09000000000000" pitchFamily="49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dirty="0" smtClean="0"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｜の具</a:t>
                </a:r>
                <a:r>
                  <a:rPr lang="ja-JP" altLang="ja-JP" dirty="0" smtClean="0">
                    <a:effectLst/>
                    <a:ea typeface="HG創英角ﾎﾟｯﾌﾟ体" panose="040B0A09000000000000" pitchFamily="49" charset="-128"/>
                    <a:cs typeface="Times New Roman" panose="02020603050405020304" pitchFamily="18" charset="0"/>
                  </a:rPr>
                  <a:t>　</a:t>
                </a:r>
                <a:endParaRPr lang="ja-JP" altLang="en-US" dirty="0"/>
              </a:p>
            </p:txBody>
          </p:sp>
        </p:grpSp>
        <p:pic>
          <p:nvPicPr>
            <p:cNvPr id="73" name="図 7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55" y="3052544"/>
              <a:ext cx="755525" cy="814937"/>
            </a:xfrm>
            <a:prstGeom prst="rect">
              <a:avLst/>
            </a:prstGeom>
          </p:spPr>
        </p:pic>
        <p:sp>
          <p:nvSpPr>
            <p:cNvPr id="74" name="正方形/長方形 73"/>
            <p:cNvSpPr/>
            <p:nvPr/>
          </p:nvSpPr>
          <p:spPr>
            <a:xfrm>
              <a:off x="1025501" y="3459918"/>
              <a:ext cx="513287" cy="452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油</a:t>
              </a:r>
              <a:endPara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75" name="Picture 2" descr="http://ord.yahoo.co.jp/o/image/SIG=1394glm75/EXP=1415952016;_ylc=X3IDMgRmc3QDMARpZHgDMARvaWQDQU5kOUdjUVNHcHNROTZhZmZxSm1oM1F6YUoyZ0IyRGdjbkdrbkFHR2ZQQm84aUR3eVh2a2FnVTZjVDVFbXcEcAM0NEtyNDRPczQ0TzhJT09EcS5PRHZBLS0EcG9zAzcEc2VjA3NodwRzbGsDcmk-/**http%3a/www.cocohome.net/diary-detail-192837/cl_img/diary_img_1/diary_459_192837_1.jp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3" y="3465167"/>
              <a:ext cx="576294" cy="351515"/>
            </a:xfrm>
            <a:prstGeom prst="rect">
              <a:avLst/>
            </a:prstGeom>
            <a:noFill/>
            <a:extLst/>
          </p:spPr>
        </p:pic>
        <p:sp>
          <p:nvSpPr>
            <p:cNvPr id="76" name="テキスト ボックス 2"/>
            <p:cNvSpPr txBox="1">
              <a:spLocks noChangeArrowheads="1"/>
            </p:cNvSpPr>
            <p:nvPr/>
          </p:nvSpPr>
          <p:spPr bwMode="auto">
            <a:xfrm>
              <a:off x="1663045" y="3266788"/>
              <a:ext cx="1020676" cy="31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創英角ﾎﾟｯﾌﾟ体" panose="040B0A09000000000000" pitchFamily="49" charset="-128"/>
                  <a:cs typeface="Times New Roman" panose="02020603050405020304" pitchFamily="18" charset="0"/>
                </a:rPr>
                <a:t>カレーのルー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77" name="グループ化 76"/>
            <p:cNvGrpSpPr/>
            <p:nvPr/>
          </p:nvGrpSpPr>
          <p:grpSpPr>
            <a:xfrm>
              <a:off x="2970718" y="3179089"/>
              <a:ext cx="529472" cy="614395"/>
              <a:chOff x="1269" y="-36555"/>
              <a:chExt cx="932180" cy="1176655"/>
            </a:xfrm>
          </p:grpSpPr>
          <p:sp>
            <p:nvSpPr>
              <p:cNvPr id="80" name="大波 7"/>
              <p:cNvSpPr/>
              <p:nvPr/>
            </p:nvSpPr>
            <p:spPr>
              <a:xfrm>
                <a:off x="293678" y="379300"/>
                <a:ext cx="477520" cy="318135"/>
              </a:xfrm>
              <a:custGeom>
                <a:avLst/>
                <a:gdLst>
                  <a:gd name="connsiteX0" fmla="*/ 0 w 477520"/>
                  <a:gd name="connsiteY0" fmla="*/ 0 h 487680"/>
                  <a:gd name="connsiteX1" fmla="*/ 477520 w 477520"/>
                  <a:gd name="connsiteY1" fmla="*/ 0 h 487680"/>
                  <a:gd name="connsiteX2" fmla="*/ 477520 w 477520"/>
                  <a:gd name="connsiteY2" fmla="*/ 487680 h 487680"/>
                  <a:gd name="connsiteX3" fmla="*/ 0 w 477520"/>
                  <a:gd name="connsiteY3" fmla="*/ 487680 h 487680"/>
                  <a:gd name="connsiteX4" fmla="*/ 0 w 477520"/>
                  <a:gd name="connsiteY4" fmla="*/ 0 h 487680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0 w 477520"/>
                  <a:gd name="connsiteY4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57340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85725 h 573405"/>
                  <a:gd name="connsiteX1" fmla="*/ 339725 w 477520"/>
                  <a:gd name="connsiteY1" fmla="*/ 0 h 573405"/>
                  <a:gd name="connsiteX2" fmla="*/ 477520 w 477520"/>
                  <a:gd name="connsiteY2" fmla="*/ 495935 h 573405"/>
                  <a:gd name="connsiteX3" fmla="*/ 0 w 477520"/>
                  <a:gd name="connsiteY3" fmla="*/ 573405 h 573405"/>
                  <a:gd name="connsiteX4" fmla="*/ 87630 w 477520"/>
                  <a:gd name="connsiteY4" fmla="*/ 357505 h 573405"/>
                  <a:gd name="connsiteX5" fmla="*/ 0 w 477520"/>
                  <a:gd name="connsiteY5" fmla="*/ 85725 h 573405"/>
                  <a:gd name="connsiteX0" fmla="*/ 0 w 477520"/>
                  <a:gd name="connsiteY0" fmla="*/ 2159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2159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09270"/>
                  <a:gd name="connsiteX1" fmla="*/ 361950 w 477520"/>
                  <a:gd name="connsiteY1" fmla="*/ 0 h 509270"/>
                  <a:gd name="connsiteX2" fmla="*/ 477520 w 477520"/>
                  <a:gd name="connsiteY2" fmla="*/ 431800 h 509270"/>
                  <a:gd name="connsiteX3" fmla="*/ 0 w 477520"/>
                  <a:gd name="connsiteY3" fmla="*/ 509270 h 509270"/>
                  <a:gd name="connsiteX4" fmla="*/ 87630 w 477520"/>
                  <a:gd name="connsiteY4" fmla="*/ 293370 h 509270"/>
                  <a:gd name="connsiteX5" fmla="*/ 0 w 477520"/>
                  <a:gd name="connsiteY5" fmla="*/ 43180 h 509270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87630 w 477520"/>
                  <a:gd name="connsiteY4" fmla="*/ 29337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87630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7520"/>
                  <a:gd name="connsiteY0" fmla="*/ 43180 h 594995"/>
                  <a:gd name="connsiteX1" fmla="*/ 361950 w 477520"/>
                  <a:gd name="connsiteY1" fmla="*/ 0 h 594995"/>
                  <a:gd name="connsiteX2" fmla="*/ 477520 w 477520"/>
                  <a:gd name="connsiteY2" fmla="*/ 431800 h 594995"/>
                  <a:gd name="connsiteX3" fmla="*/ 27305 w 477520"/>
                  <a:gd name="connsiteY3" fmla="*/ 594995 h 594995"/>
                  <a:gd name="connsiteX4" fmla="*/ 27305 w 477520"/>
                  <a:gd name="connsiteY4" fmla="*/ 290830 h 594995"/>
                  <a:gd name="connsiteX5" fmla="*/ 0 w 477520"/>
                  <a:gd name="connsiteY5" fmla="*/ 43180 h 594995"/>
                  <a:gd name="connsiteX0" fmla="*/ 0 w 472440"/>
                  <a:gd name="connsiteY0" fmla="*/ 43180 h 594995"/>
                  <a:gd name="connsiteX1" fmla="*/ 361950 w 472440"/>
                  <a:gd name="connsiteY1" fmla="*/ 0 h 594995"/>
                  <a:gd name="connsiteX2" fmla="*/ 472440 w 472440"/>
                  <a:gd name="connsiteY2" fmla="*/ 506730 h 594995"/>
                  <a:gd name="connsiteX3" fmla="*/ 27305 w 472440"/>
                  <a:gd name="connsiteY3" fmla="*/ 594995 h 594995"/>
                  <a:gd name="connsiteX4" fmla="*/ 27305 w 472440"/>
                  <a:gd name="connsiteY4" fmla="*/ 290830 h 594995"/>
                  <a:gd name="connsiteX5" fmla="*/ 0 w 472440"/>
                  <a:gd name="connsiteY5" fmla="*/ 43180 h 594995"/>
                  <a:gd name="connsiteX0" fmla="*/ 0 w 509112"/>
                  <a:gd name="connsiteY0" fmla="*/ 43180 h 594995"/>
                  <a:gd name="connsiteX1" fmla="*/ 361950 w 509112"/>
                  <a:gd name="connsiteY1" fmla="*/ 0 h 594995"/>
                  <a:gd name="connsiteX2" fmla="*/ 477520 w 509112"/>
                  <a:gd name="connsiteY2" fmla="*/ 219075 h 594995"/>
                  <a:gd name="connsiteX3" fmla="*/ 472440 w 509112"/>
                  <a:gd name="connsiteY3" fmla="*/ 506730 h 594995"/>
                  <a:gd name="connsiteX4" fmla="*/ 27305 w 509112"/>
                  <a:gd name="connsiteY4" fmla="*/ 594995 h 594995"/>
                  <a:gd name="connsiteX5" fmla="*/ 27305 w 509112"/>
                  <a:gd name="connsiteY5" fmla="*/ 290830 h 594995"/>
                  <a:gd name="connsiteX6" fmla="*/ 0 w 509112"/>
                  <a:gd name="connsiteY6" fmla="*/ 43180 h 594995"/>
                  <a:gd name="connsiteX0" fmla="*/ 0 w 509112"/>
                  <a:gd name="connsiteY0" fmla="*/ 45720 h 597535"/>
                  <a:gd name="connsiteX1" fmla="*/ 387713 w 509112"/>
                  <a:gd name="connsiteY1" fmla="*/ 0 h 597535"/>
                  <a:gd name="connsiteX2" fmla="*/ 477520 w 509112"/>
                  <a:gd name="connsiteY2" fmla="*/ 221615 h 597535"/>
                  <a:gd name="connsiteX3" fmla="*/ 472440 w 509112"/>
                  <a:gd name="connsiteY3" fmla="*/ 509270 h 597535"/>
                  <a:gd name="connsiteX4" fmla="*/ 27305 w 509112"/>
                  <a:gd name="connsiteY4" fmla="*/ 597535 h 597535"/>
                  <a:gd name="connsiteX5" fmla="*/ 27305 w 509112"/>
                  <a:gd name="connsiteY5" fmla="*/ 293370 h 597535"/>
                  <a:gd name="connsiteX6" fmla="*/ 0 w 509112"/>
                  <a:gd name="connsiteY6" fmla="*/ 45720 h 597535"/>
                  <a:gd name="connsiteX0" fmla="*/ 0 w 507536"/>
                  <a:gd name="connsiteY0" fmla="*/ 45720 h 597535"/>
                  <a:gd name="connsiteX1" fmla="*/ 387713 w 507536"/>
                  <a:gd name="connsiteY1" fmla="*/ 0 h 597535"/>
                  <a:gd name="connsiteX2" fmla="*/ 472883 w 507536"/>
                  <a:gd name="connsiteY2" fmla="*/ 221615 h 597535"/>
                  <a:gd name="connsiteX3" fmla="*/ 472440 w 507536"/>
                  <a:gd name="connsiteY3" fmla="*/ 509270 h 597535"/>
                  <a:gd name="connsiteX4" fmla="*/ 27305 w 507536"/>
                  <a:gd name="connsiteY4" fmla="*/ 597535 h 597535"/>
                  <a:gd name="connsiteX5" fmla="*/ 27305 w 507536"/>
                  <a:gd name="connsiteY5" fmla="*/ 293370 h 597535"/>
                  <a:gd name="connsiteX6" fmla="*/ 0 w 507536"/>
                  <a:gd name="connsiteY6" fmla="*/ 45720 h 597535"/>
                  <a:gd name="connsiteX0" fmla="*/ 0 w 507643"/>
                  <a:gd name="connsiteY0" fmla="*/ 45720 h 597535"/>
                  <a:gd name="connsiteX1" fmla="*/ 387713 w 507643"/>
                  <a:gd name="connsiteY1" fmla="*/ 0 h 597535"/>
                  <a:gd name="connsiteX2" fmla="*/ 472883 w 507643"/>
                  <a:gd name="connsiteY2" fmla="*/ 221615 h 597535"/>
                  <a:gd name="connsiteX3" fmla="*/ 472599 w 507643"/>
                  <a:gd name="connsiteY3" fmla="*/ 597535 h 597535"/>
                  <a:gd name="connsiteX4" fmla="*/ 27305 w 507643"/>
                  <a:gd name="connsiteY4" fmla="*/ 597535 h 597535"/>
                  <a:gd name="connsiteX5" fmla="*/ 27305 w 507643"/>
                  <a:gd name="connsiteY5" fmla="*/ 293370 h 597535"/>
                  <a:gd name="connsiteX6" fmla="*/ 0 w 507643"/>
                  <a:gd name="connsiteY6" fmla="*/ 45720 h 597535"/>
                  <a:gd name="connsiteX0" fmla="*/ 0 w 477729"/>
                  <a:gd name="connsiteY0" fmla="*/ 45720 h 597535"/>
                  <a:gd name="connsiteX1" fmla="*/ 387713 w 477729"/>
                  <a:gd name="connsiteY1" fmla="*/ 0 h 597535"/>
                  <a:gd name="connsiteX2" fmla="*/ 472883 w 477729"/>
                  <a:gd name="connsiteY2" fmla="*/ 221615 h 597535"/>
                  <a:gd name="connsiteX3" fmla="*/ 387562 w 477729"/>
                  <a:gd name="connsiteY3" fmla="*/ 597535 h 597535"/>
                  <a:gd name="connsiteX4" fmla="*/ 27305 w 477729"/>
                  <a:gd name="connsiteY4" fmla="*/ 597535 h 597535"/>
                  <a:gd name="connsiteX5" fmla="*/ 27305 w 477729"/>
                  <a:gd name="connsiteY5" fmla="*/ 293370 h 597535"/>
                  <a:gd name="connsiteX6" fmla="*/ 0 w 477729"/>
                  <a:gd name="connsiteY6" fmla="*/ 45720 h 5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729" h="597535">
                    <a:moveTo>
                      <a:pt x="0" y="45720"/>
                    </a:moveTo>
                    <a:cubicBezTo>
                      <a:pt x="158750" y="21802"/>
                      <a:pt x="267063" y="14393"/>
                      <a:pt x="387713" y="0"/>
                    </a:cubicBezTo>
                    <a:cubicBezTo>
                      <a:pt x="460738" y="30903"/>
                      <a:pt x="454468" y="137160"/>
                      <a:pt x="472883" y="221615"/>
                    </a:cubicBezTo>
                    <a:cubicBezTo>
                      <a:pt x="491298" y="306070"/>
                      <a:pt x="456036" y="536469"/>
                      <a:pt x="387562" y="597535"/>
                    </a:cubicBezTo>
                    <a:lnTo>
                      <a:pt x="27305" y="597535"/>
                    </a:lnTo>
                    <a:lnTo>
                      <a:pt x="27305" y="293370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/>
                    <a:ea typeface="HGS創英角ﾎﾟｯﾌﾟ体" panose="040B0A00000000000000" pitchFamily="50" charset="-128"/>
                    <a:cs typeface="Times New Roman" panose="02020603050405020304" pitchFamily="18" charset="0"/>
                  </a:rPr>
                  <a:t>お米</a:t>
                </a:r>
                <a:endPara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1" name="グループ化 80"/>
              <p:cNvGrpSpPr/>
              <p:nvPr/>
            </p:nvGrpSpPr>
            <p:grpSpPr>
              <a:xfrm>
                <a:off x="1269" y="-36555"/>
                <a:ext cx="932180" cy="1176655"/>
                <a:chOff x="184784" y="-36555"/>
                <a:chExt cx="932180" cy="1176655"/>
              </a:xfrm>
            </p:grpSpPr>
            <p:sp>
              <p:nvSpPr>
                <p:cNvPr id="82" name="Freeform 6"/>
                <p:cNvSpPr>
                  <a:spLocks/>
                </p:cNvSpPr>
                <p:nvPr/>
              </p:nvSpPr>
              <p:spPr bwMode="auto">
                <a:xfrm>
                  <a:off x="354965" y="220980"/>
                  <a:ext cx="133350" cy="807085"/>
                </a:xfrm>
                <a:custGeom>
                  <a:avLst/>
                  <a:gdLst>
                    <a:gd name="T0" fmla="*/ 64 w 210"/>
                    <a:gd name="T1" fmla="*/ 64 h 1271"/>
                    <a:gd name="T2" fmla="*/ 117 w 210"/>
                    <a:gd name="T3" fmla="*/ 172 h 1271"/>
                    <a:gd name="T4" fmla="*/ 149 w 210"/>
                    <a:gd name="T5" fmla="*/ 289 h 1271"/>
                    <a:gd name="T6" fmla="*/ 169 w 210"/>
                    <a:gd name="T7" fmla="*/ 412 h 1271"/>
                    <a:gd name="T8" fmla="*/ 191 w 210"/>
                    <a:gd name="T9" fmla="*/ 555 h 1271"/>
                    <a:gd name="T10" fmla="*/ 206 w 210"/>
                    <a:gd name="T11" fmla="*/ 711 h 1271"/>
                    <a:gd name="T12" fmla="*/ 210 w 210"/>
                    <a:gd name="T13" fmla="*/ 867 h 1271"/>
                    <a:gd name="T14" fmla="*/ 204 w 210"/>
                    <a:gd name="T15" fmla="*/ 1022 h 1271"/>
                    <a:gd name="T16" fmla="*/ 193 w 210"/>
                    <a:gd name="T17" fmla="*/ 1119 h 1271"/>
                    <a:gd name="T18" fmla="*/ 186 w 210"/>
                    <a:gd name="T19" fmla="*/ 1155 h 1271"/>
                    <a:gd name="T20" fmla="*/ 176 w 210"/>
                    <a:gd name="T21" fmla="*/ 1189 h 1271"/>
                    <a:gd name="T22" fmla="*/ 161 w 210"/>
                    <a:gd name="T23" fmla="*/ 1221 h 1271"/>
                    <a:gd name="T24" fmla="*/ 147 w 210"/>
                    <a:gd name="T25" fmla="*/ 1241 h 1271"/>
                    <a:gd name="T26" fmla="*/ 139 w 210"/>
                    <a:gd name="T27" fmla="*/ 1252 h 1271"/>
                    <a:gd name="T28" fmla="*/ 130 w 210"/>
                    <a:gd name="T29" fmla="*/ 1261 h 1271"/>
                    <a:gd name="T30" fmla="*/ 120 w 210"/>
                    <a:gd name="T31" fmla="*/ 1267 h 1271"/>
                    <a:gd name="T32" fmla="*/ 98 w 210"/>
                    <a:gd name="T33" fmla="*/ 1271 h 1271"/>
                    <a:gd name="T34" fmla="*/ 64 w 210"/>
                    <a:gd name="T35" fmla="*/ 1269 h 1271"/>
                    <a:gd name="T36" fmla="*/ 32 w 210"/>
                    <a:gd name="T37" fmla="*/ 1260 h 1271"/>
                    <a:gd name="T38" fmla="*/ 10 w 210"/>
                    <a:gd name="T39" fmla="*/ 1251 h 1271"/>
                    <a:gd name="T40" fmla="*/ 1 w 210"/>
                    <a:gd name="T41" fmla="*/ 1235 h 1271"/>
                    <a:gd name="T42" fmla="*/ 11 w 210"/>
                    <a:gd name="T43" fmla="*/ 1224 h 1271"/>
                    <a:gd name="T44" fmla="*/ 23 w 210"/>
                    <a:gd name="T45" fmla="*/ 1228 h 1271"/>
                    <a:gd name="T46" fmla="*/ 45 w 210"/>
                    <a:gd name="T47" fmla="*/ 1235 h 1271"/>
                    <a:gd name="T48" fmla="*/ 73 w 210"/>
                    <a:gd name="T49" fmla="*/ 1241 h 1271"/>
                    <a:gd name="T50" fmla="*/ 98 w 210"/>
                    <a:gd name="T51" fmla="*/ 1244 h 1271"/>
                    <a:gd name="T52" fmla="*/ 121 w 210"/>
                    <a:gd name="T53" fmla="*/ 1230 h 1271"/>
                    <a:gd name="T54" fmla="*/ 143 w 210"/>
                    <a:gd name="T55" fmla="*/ 1197 h 1271"/>
                    <a:gd name="T56" fmla="*/ 158 w 210"/>
                    <a:gd name="T57" fmla="*/ 1155 h 1271"/>
                    <a:gd name="T58" fmla="*/ 166 w 210"/>
                    <a:gd name="T59" fmla="*/ 1110 h 1271"/>
                    <a:gd name="T60" fmla="*/ 176 w 210"/>
                    <a:gd name="T61" fmla="*/ 1019 h 1271"/>
                    <a:gd name="T62" fmla="*/ 181 w 210"/>
                    <a:gd name="T63" fmla="*/ 879 h 1271"/>
                    <a:gd name="T64" fmla="*/ 179 w 210"/>
                    <a:gd name="T65" fmla="*/ 755 h 1271"/>
                    <a:gd name="T66" fmla="*/ 174 w 210"/>
                    <a:gd name="T67" fmla="*/ 649 h 1271"/>
                    <a:gd name="T68" fmla="*/ 163 w 210"/>
                    <a:gd name="T69" fmla="*/ 544 h 1271"/>
                    <a:gd name="T70" fmla="*/ 147 w 210"/>
                    <a:gd name="T71" fmla="*/ 438 h 1271"/>
                    <a:gd name="T72" fmla="*/ 127 w 210"/>
                    <a:gd name="T73" fmla="*/ 337 h 1271"/>
                    <a:gd name="T74" fmla="*/ 106 w 210"/>
                    <a:gd name="T75" fmla="*/ 241 h 1271"/>
                    <a:gd name="T76" fmla="*/ 79 w 210"/>
                    <a:gd name="T77" fmla="*/ 148 h 1271"/>
                    <a:gd name="T78" fmla="*/ 37 w 210"/>
                    <a:gd name="T79" fmla="*/ 63 h 1271"/>
                    <a:gd name="T80" fmla="*/ 3 w 210"/>
                    <a:gd name="T81" fmla="*/ 18 h 1271"/>
                    <a:gd name="T82" fmla="*/ 0 w 210"/>
                    <a:gd name="T83" fmla="*/ 6 h 1271"/>
                    <a:gd name="T84" fmla="*/ 8 w 210"/>
                    <a:gd name="T85" fmla="*/ 0 h 1271"/>
                    <a:gd name="T86" fmla="*/ 24 w 210"/>
                    <a:gd name="T87" fmla="*/ 10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0" h="1271">
                      <a:moveTo>
                        <a:pt x="27" y="13"/>
                      </a:moveTo>
                      <a:lnTo>
                        <a:pt x="64" y="64"/>
                      </a:lnTo>
                      <a:lnTo>
                        <a:pt x="94" y="116"/>
                      </a:lnTo>
                      <a:lnTo>
                        <a:pt x="117" y="172"/>
                      </a:lnTo>
                      <a:lnTo>
                        <a:pt x="135" y="229"/>
                      </a:lnTo>
                      <a:lnTo>
                        <a:pt x="149" y="289"/>
                      </a:lnTo>
                      <a:lnTo>
                        <a:pt x="160" y="349"/>
                      </a:lnTo>
                      <a:lnTo>
                        <a:pt x="169" y="412"/>
                      </a:lnTo>
                      <a:lnTo>
                        <a:pt x="179" y="475"/>
                      </a:lnTo>
                      <a:lnTo>
                        <a:pt x="191" y="555"/>
                      </a:lnTo>
                      <a:lnTo>
                        <a:pt x="200" y="633"/>
                      </a:lnTo>
                      <a:lnTo>
                        <a:pt x="206" y="711"/>
                      </a:lnTo>
                      <a:lnTo>
                        <a:pt x="209" y="790"/>
                      </a:lnTo>
                      <a:lnTo>
                        <a:pt x="210" y="867"/>
                      </a:lnTo>
                      <a:lnTo>
                        <a:pt x="208" y="945"/>
                      </a:lnTo>
                      <a:lnTo>
                        <a:pt x="204" y="1022"/>
                      </a:lnTo>
                      <a:lnTo>
                        <a:pt x="196" y="1101"/>
                      </a:lnTo>
                      <a:lnTo>
                        <a:pt x="193" y="1119"/>
                      </a:lnTo>
                      <a:lnTo>
                        <a:pt x="190" y="1137"/>
                      </a:lnTo>
                      <a:lnTo>
                        <a:pt x="186" y="1155"/>
                      </a:lnTo>
                      <a:lnTo>
                        <a:pt x="182" y="1172"/>
                      </a:lnTo>
                      <a:lnTo>
                        <a:pt x="176" y="1189"/>
                      </a:lnTo>
                      <a:lnTo>
                        <a:pt x="169" y="1205"/>
                      </a:lnTo>
                      <a:lnTo>
                        <a:pt x="161" y="1221"/>
                      </a:lnTo>
                      <a:lnTo>
                        <a:pt x="151" y="1237"/>
                      </a:lnTo>
                      <a:lnTo>
                        <a:pt x="147" y="1241"/>
                      </a:lnTo>
                      <a:lnTo>
                        <a:pt x="144" y="1247"/>
                      </a:lnTo>
                      <a:lnTo>
                        <a:pt x="139" y="1252"/>
                      </a:lnTo>
                      <a:lnTo>
                        <a:pt x="135" y="1256"/>
                      </a:lnTo>
                      <a:lnTo>
                        <a:pt x="130" y="1261"/>
                      </a:lnTo>
                      <a:lnTo>
                        <a:pt x="126" y="1264"/>
                      </a:lnTo>
                      <a:lnTo>
                        <a:pt x="120" y="1267"/>
                      </a:lnTo>
                      <a:lnTo>
                        <a:pt x="114" y="1269"/>
                      </a:lnTo>
                      <a:lnTo>
                        <a:pt x="98" y="1271"/>
                      </a:lnTo>
                      <a:lnTo>
                        <a:pt x="82" y="1271"/>
                      </a:lnTo>
                      <a:lnTo>
                        <a:pt x="64" y="1269"/>
                      </a:lnTo>
                      <a:lnTo>
                        <a:pt x="48" y="1264"/>
                      </a:lnTo>
                      <a:lnTo>
                        <a:pt x="32" y="1260"/>
                      </a:lnTo>
                      <a:lnTo>
                        <a:pt x="19" y="1255"/>
                      </a:lnTo>
                      <a:lnTo>
                        <a:pt x="10" y="1251"/>
                      </a:lnTo>
                      <a:lnTo>
                        <a:pt x="6" y="1247"/>
                      </a:lnTo>
                      <a:lnTo>
                        <a:pt x="1" y="1235"/>
                      </a:lnTo>
                      <a:lnTo>
                        <a:pt x="4" y="1227"/>
                      </a:lnTo>
                      <a:lnTo>
                        <a:pt x="11" y="1224"/>
                      </a:lnTo>
                      <a:lnTo>
                        <a:pt x="17" y="1226"/>
                      </a:lnTo>
                      <a:lnTo>
                        <a:pt x="23" y="1228"/>
                      </a:lnTo>
                      <a:lnTo>
                        <a:pt x="32" y="1231"/>
                      </a:lnTo>
                      <a:lnTo>
                        <a:pt x="45" y="1235"/>
                      </a:lnTo>
                      <a:lnTo>
                        <a:pt x="58" y="1238"/>
                      </a:lnTo>
                      <a:lnTo>
                        <a:pt x="73" y="1241"/>
                      </a:lnTo>
                      <a:lnTo>
                        <a:pt x="87" y="1243"/>
                      </a:lnTo>
                      <a:lnTo>
                        <a:pt x="98" y="1244"/>
                      </a:lnTo>
                      <a:lnTo>
                        <a:pt x="106" y="1241"/>
                      </a:lnTo>
                      <a:lnTo>
                        <a:pt x="121" y="1230"/>
                      </a:lnTo>
                      <a:lnTo>
                        <a:pt x="133" y="1215"/>
                      </a:lnTo>
                      <a:lnTo>
                        <a:pt x="143" y="1197"/>
                      </a:lnTo>
                      <a:lnTo>
                        <a:pt x="151" y="1176"/>
                      </a:lnTo>
                      <a:lnTo>
                        <a:pt x="158" y="1155"/>
                      </a:lnTo>
                      <a:lnTo>
                        <a:pt x="162" y="1132"/>
                      </a:lnTo>
                      <a:lnTo>
                        <a:pt x="166" y="1110"/>
                      </a:lnTo>
                      <a:lnTo>
                        <a:pt x="169" y="1089"/>
                      </a:lnTo>
                      <a:lnTo>
                        <a:pt x="176" y="1019"/>
                      </a:lnTo>
                      <a:lnTo>
                        <a:pt x="179" y="948"/>
                      </a:lnTo>
                      <a:lnTo>
                        <a:pt x="181" y="879"/>
                      </a:lnTo>
                      <a:lnTo>
                        <a:pt x="181" y="809"/>
                      </a:lnTo>
                      <a:lnTo>
                        <a:pt x="179" y="755"/>
                      </a:lnTo>
                      <a:lnTo>
                        <a:pt x="177" y="703"/>
                      </a:lnTo>
                      <a:lnTo>
                        <a:pt x="174" y="649"/>
                      </a:lnTo>
                      <a:lnTo>
                        <a:pt x="169" y="597"/>
                      </a:lnTo>
                      <a:lnTo>
                        <a:pt x="163" y="544"/>
                      </a:lnTo>
                      <a:lnTo>
                        <a:pt x="157" y="492"/>
                      </a:lnTo>
                      <a:lnTo>
                        <a:pt x="147" y="438"/>
                      </a:lnTo>
                      <a:lnTo>
                        <a:pt x="137" y="386"/>
                      </a:lnTo>
                      <a:lnTo>
                        <a:pt x="127" y="337"/>
                      </a:lnTo>
                      <a:lnTo>
                        <a:pt x="118" y="289"/>
                      </a:lnTo>
                      <a:lnTo>
                        <a:pt x="106" y="241"/>
                      </a:lnTo>
                      <a:lnTo>
                        <a:pt x="95" y="194"/>
                      </a:lnTo>
                      <a:lnTo>
                        <a:pt x="79" y="148"/>
                      </a:lnTo>
                      <a:lnTo>
                        <a:pt x="61" y="105"/>
                      </a:lnTo>
                      <a:lnTo>
                        <a:pt x="37" y="63"/>
                      </a:lnTo>
                      <a:lnTo>
                        <a:pt x="7" y="23"/>
                      </a:lnTo>
                      <a:lnTo>
                        <a:pt x="3" y="18"/>
                      </a:lnTo>
                      <a:lnTo>
                        <a:pt x="1" y="11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8" y="0"/>
                      </a:lnTo>
                      <a:lnTo>
                        <a:pt x="17" y="5"/>
                      </a:lnTo>
                      <a:lnTo>
                        <a:pt x="24" y="1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184784" y="-36555"/>
                  <a:ext cx="932180" cy="1176655"/>
                </a:xfrm>
                <a:custGeom>
                  <a:avLst/>
                  <a:gdLst>
                    <a:gd name="T0" fmla="*/ 1277 w 1468"/>
                    <a:gd name="T1" fmla="*/ 366 h 1853"/>
                    <a:gd name="T2" fmla="*/ 1212 w 1468"/>
                    <a:gd name="T3" fmla="*/ 261 h 1853"/>
                    <a:gd name="T4" fmla="*/ 1168 w 1468"/>
                    <a:gd name="T5" fmla="*/ 215 h 1853"/>
                    <a:gd name="T6" fmla="*/ 1159 w 1468"/>
                    <a:gd name="T7" fmla="*/ 179 h 1853"/>
                    <a:gd name="T8" fmla="*/ 1201 w 1468"/>
                    <a:gd name="T9" fmla="*/ 96 h 1853"/>
                    <a:gd name="T10" fmla="*/ 1156 w 1468"/>
                    <a:gd name="T11" fmla="*/ 18 h 1853"/>
                    <a:gd name="T12" fmla="*/ 1109 w 1468"/>
                    <a:gd name="T13" fmla="*/ 1 h 1853"/>
                    <a:gd name="T14" fmla="*/ 1023 w 1468"/>
                    <a:gd name="T15" fmla="*/ 9 h 1853"/>
                    <a:gd name="T16" fmla="*/ 819 w 1468"/>
                    <a:gd name="T17" fmla="*/ 30 h 1853"/>
                    <a:gd name="T18" fmla="*/ 483 w 1468"/>
                    <a:gd name="T19" fmla="*/ 64 h 1853"/>
                    <a:gd name="T20" fmla="*/ 275 w 1468"/>
                    <a:gd name="T21" fmla="*/ 84 h 1853"/>
                    <a:gd name="T22" fmla="*/ 193 w 1468"/>
                    <a:gd name="T23" fmla="*/ 94 h 1853"/>
                    <a:gd name="T24" fmla="*/ 119 w 1468"/>
                    <a:gd name="T25" fmla="*/ 116 h 1853"/>
                    <a:gd name="T26" fmla="*/ 109 w 1468"/>
                    <a:gd name="T27" fmla="*/ 226 h 1853"/>
                    <a:gd name="T28" fmla="*/ 109 w 1468"/>
                    <a:gd name="T29" fmla="*/ 297 h 1853"/>
                    <a:gd name="T30" fmla="*/ 0 w 1468"/>
                    <a:gd name="T31" fmla="*/ 847 h 1853"/>
                    <a:gd name="T32" fmla="*/ 131 w 1468"/>
                    <a:gd name="T33" fmla="*/ 1664 h 1853"/>
                    <a:gd name="T34" fmla="*/ 284 w 1468"/>
                    <a:gd name="T35" fmla="*/ 1772 h 1853"/>
                    <a:gd name="T36" fmla="*/ 428 w 1468"/>
                    <a:gd name="T37" fmla="*/ 1834 h 1853"/>
                    <a:gd name="T38" fmla="*/ 527 w 1468"/>
                    <a:gd name="T39" fmla="*/ 1853 h 1853"/>
                    <a:gd name="T40" fmla="*/ 636 w 1468"/>
                    <a:gd name="T41" fmla="*/ 1846 h 1853"/>
                    <a:gd name="T42" fmla="*/ 848 w 1468"/>
                    <a:gd name="T43" fmla="*/ 1818 h 1853"/>
                    <a:gd name="T44" fmla="*/ 1101 w 1468"/>
                    <a:gd name="T45" fmla="*/ 1774 h 1853"/>
                    <a:gd name="T46" fmla="*/ 1315 w 1468"/>
                    <a:gd name="T47" fmla="*/ 1725 h 1853"/>
                    <a:gd name="T48" fmla="*/ 1402 w 1468"/>
                    <a:gd name="T49" fmla="*/ 1672 h 1853"/>
                    <a:gd name="T50" fmla="*/ 1323 w 1468"/>
                    <a:gd name="T51" fmla="*/ 1676 h 1853"/>
                    <a:gd name="T52" fmla="*/ 1129 w 1468"/>
                    <a:gd name="T53" fmla="*/ 1721 h 1853"/>
                    <a:gd name="T54" fmla="*/ 880 w 1468"/>
                    <a:gd name="T55" fmla="*/ 1760 h 1853"/>
                    <a:gd name="T56" fmla="*/ 654 w 1468"/>
                    <a:gd name="T57" fmla="*/ 1788 h 1853"/>
                    <a:gd name="T58" fmla="*/ 501 w 1468"/>
                    <a:gd name="T59" fmla="*/ 1796 h 1853"/>
                    <a:gd name="T60" fmla="*/ 334 w 1468"/>
                    <a:gd name="T61" fmla="*/ 1736 h 1853"/>
                    <a:gd name="T62" fmla="*/ 163 w 1468"/>
                    <a:gd name="T63" fmla="*/ 1634 h 1853"/>
                    <a:gd name="T64" fmla="*/ 61 w 1468"/>
                    <a:gd name="T65" fmla="*/ 1227 h 1853"/>
                    <a:gd name="T66" fmla="*/ 131 w 1468"/>
                    <a:gd name="T67" fmla="*/ 315 h 1853"/>
                    <a:gd name="T68" fmla="*/ 178 w 1468"/>
                    <a:gd name="T69" fmla="*/ 280 h 1853"/>
                    <a:gd name="T70" fmla="*/ 260 w 1468"/>
                    <a:gd name="T71" fmla="*/ 267 h 1853"/>
                    <a:gd name="T72" fmla="*/ 277 w 1468"/>
                    <a:gd name="T73" fmla="*/ 202 h 1853"/>
                    <a:gd name="T74" fmla="*/ 225 w 1468"/>
                    <a:gd name="T75" fmla="*/ 156 h 1853"/>
                    <a:gd name="T76" fmla="*/ 194 w 1468"/>
                    <a:gd name="T77" fmla="*/ 189 h 1853"/>
                    <a:gd name="T78" fmla="*/ 225 w 1468"/>
                    <a:gd name="T79" fmla="*/ 177 h 1853"/>
                    <a:gd name="T80" fmla="*/ 218 w 1468"/>
                    <a:gd name="T81" fmla="*/ 256 h 1853"/>
                    <a:gd name="T82" fmla="*/ 135 w 1468"/>
                    <a:gd name="T83" fmla="*/ 203 h 1853"/>
                    <a:gd name="T84" fmla="*/ 167 w 1468"/>
                    <a:gd name="T85" fmla="*/ 134 h 1853"/>
                    <a:gd name="T86" fmla="*/ 290 w 1468"/>
                    <a:gd name="T87" fmla="*/ 115 h 1853"/>
                    <a:gd name="T88" fmla="*/ 421 w 1468"/>
                    <a:gd name="T89" fmla="*/ 100 h 1853"/>
                    <a:gd name="T90" fmla="*/ 651 w 1468"/>
                    <a:gd name="T91" fmla="*/ 76 h 1853"/>
                    <a:gd name="T92" fmla="*/ 891 w 1468"/>
                    <a:gd name="T93" fmla="*/ 52 h 1853"/>
                    <a:gd name="T94" fmla="*/ 1070 w 1468"/>
                    <a:gd name="T95" fmla="*/ 35 h 1853"/>
                    <a:gd name="T96" fmla="*/ 1125 w 1468"/>
                    <a:gd name="T97" fmla="*/ 34 h 1853"/>
                    <a:gd name="T98" fmla="*/ 1168 w 1468"/>
                    <a:gd name="T99" fmla="*/ 100 h 1853"/>
                    <a:gd name="T100" fmla="*/ 1125 w 1468"/>
                    <a:gd name="T101" fmla="*/ 154 h 1853"/>
                    <a:gd name="T102" fmla="*/ 970 w 1468"/>
                    <a:gd name="T103" fmla="*/ 170 h 1853"/>
                    <a:gd name="T104" fmla="*/ 711 w 1468"/>
                    <a:gd name="T105" fmla="*/ 196 h 1853"/>
                    <a:gd name="T106" fmla="*/ 428 w 1468"/>
                    <a:gd name="T107" fmla="*/ 227 h 1853"/>
                    <a:gd name="T108" fmla="*/ 326 w 1468"/>
                    <a:gd name="T109" fmla="*/ 241 h 1853"/>
                    <a:gd name="T110" fmla="*/ 943 w 1468"/>
                    <a:gd name="T111" fmla="*/ 215 h 1853"/>
                    <a:gd name="T112" fmla="*/ 1143 w 1468"/>
                    <a:gd name="T113" fmla="*/ 238 h 1853"/>
                    <a:gd name="T114" fmla="*/ 1187 w 1468"/>
                    <a:gd name="T115" fmla="*/ 290 h 1853"/>
                    <a:gd name="T116" fmla="*/ 1288 w 1468"/>
                    <a:gd name="T117" fmla="*/ 497 h 1853"/>
                    <a:gd name="T118" fmla="*/ 1386 w 1468"/>
                    <a:gd name="T119" fmla="*/ 988 h 1853"/>
                    <a:gd name="T120" fmla="*/ 1421 w 1468"/>
                    <a:gd name="T121" fmla="*/ 1544 h 1853"/>
                    <a:gd name="T122" fmla="*/ 1465 w 1468"/>
                    <a:gd name="T123" fmla="*/ 1620 h 1853"/>
                    <a:gd name="T124" fmla="*/ 1419 w 1468"/>
                    <a:gd name="T125" fmla="*/ 884 h 1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68" h="1853">
                      <a:moveTo>
                        <a:pt x="1406" y="780"/>
                      </a:moveTo>
                      <a:lnTo>
                        <a:pt x="1394" y="725"/>
                      </a:lnTo>
                      <a:lnTo>
                        <a:pt x="1380" y="666"/>
                      </a:lnTo>
                      <a:lnTo>
                        <a:pt x="1365" y="606"/>
                      </a:lnTo>
                      <a:lnTo>
                        <a:pt x="1348" y="545"/>
                      </a:lnTo>
                      <a:lnTo>
                        <a:pt x="1327" y="484"/>
                      </a:lnTo>
                      <a:lnTo>
                        <a:pt x="1304" y="424"/>
                      </a:lnTo>
                      <a:lnTo>
                        <a:pt x="1277" y="366"/>
                      </a:lnTo>
                      <a:lnTo>
                        <a:pt x="1246" y="312"/>
                      </a:lnTo>
                      <a:lnTo>
                        <a:pt x="1241" y="305"/>
                      </a:lnTo>
                      <a:lnTo>
                        <a:pt x="1237" y="298"/>
                      </a:lnTo>
                      <a:lnTo>
                        <a:pt x="1232" y="290"/>
                      </a:lnTo>
                      <a:lnTo>
                        <a:pt x="1227" y="283"/>
                      </a:lnTo>
                      <a:lnTo>
                        <a:pt x="1222" y="275"/>
                      </a:lnTo>
                      <a:lnTo>
                        <a:pt x="1217" y="268"/>
                      </a:lnTo>
                      <a:lnTo>
                        <a:pt x="1212" y="261"/>
                      </a:lnTo>
                      <a:lnTo>
                        <a:pt x="1207" y="254"/>
                      </a:lnTo>
                      <a:lnTo>
                        <a:pt x="1203" y="250"/>
                      </a:lnTo>
                      <a:lnTo>
                        <a:pt x="1198" y="244"/>
                      </a:lnTo>
                      <a:lnTo>
                        <a:pt x="1192" y="238"/>
                      </a:lnTo>
                      <a:lnTo>
                        <a:pt x="1185" y="232"/>
                      </a:lnTo>
                      <a:lnTo>
                        <a:pt x="1180" y="226"/>
                      </a:lnTo>
                      <a:lnTo>
                        <a:pt x="1174" y="219"/>
                      </a:lnTo>
                      <a:lnTo>
                        <a:pt x="1168" y="215"/>
                      </a:lnTo>
                      <a:lnTo>
                        <a:pt x="1164" y="210"/>
                      </a:lnTo>
                      <a:lnTo>
                        <a:pt x="1158" y="204"/>
                      </a:lnTo>
                      <a:lnTo>
                        <a:pt x="1153" y="199"/>
                      </a:lnTo>
                      <a:lnTo>
                        <a:pt x="1148" y="194"/>
                      </a:lnTo>
                      <a:lnTo>
                        <a:pt x="1142" y="189"/>
                      </a:lnTo>
                      <a:lnTo>
                        <a:pt x="1145" y="188"/>
                      </a:lnTo>
                      <a:lnTo>
                        <a:pt x="1151" y="185"/>
                      </a:lnTo>
                      <a:lnTo>
                        <a:pt x="1159" y="179"/>
                      </a:lnTo>
                      <a:lnTo>
                        <a:pt x="1168" y="171"/>
                      </a:lnTo>
                      <a:lnTo>
                        <a:pt x="1177" y="163"/>
                      </a:lnTo>
                      <a:lnTo>
                        <a:pt x="1185" y="155"/>
                      </a:lnTo>
                      <a:lnTo>
                        <a:pt x="1192" y="147"/>
                      </a:lnTo>
                      <a:lnTo>
                        <a:pt x="1196" y="139"/>
                      </a:lnTo>
                      <a:lnTo>
                        <a:pt x="1199" y="124"/>
                      </a:lnTo>
                      <a:lnTo>
                        <a:pt x="1201" y="110"/>
                      </a:lnTo>
                      <a:lnTo>
                        <a:pt x="1201" y="96"/>
                      </a:lnTo>
                      <a:lnTo>
                        <a:pt x="1200" y="82"/>
                      </a:lnTo>
                      <a:lnTo>
                        <a:pt x="1196" y="68"/>
                      </a:lnTo>
                      <a:lnTo>
                        <a:pt x="1190" y="56"/>
                      </a:lnTo>
                      <a:lnTo>
                        <a:pt x="1182" y="43"/>
                      </a:lnTo>
                      <a:lnTo>
                        <a:pt x="1173" y="33"/>
                      </a:lnTo>
                      <a:lnTo>
                        <a:pt x="1167" y="27"/>
                      </a:lnTo>
                      <a:lnTo>
                        <a:pt x="1161" y="23"/>
                      </a:lnTo>
                      <a:lnTo>
                        <a:pt x="1156" y="18"/>
                      </a:lnTo>
                      <a:lnTo>
                        <a:pt x="1149" y="14"/>
                      </a:lnTo>
                      <a:lnTo>
                        <a:pt x="1142" y="9"/>
                      </a:lnTo>
                      <a:lnTo>
                        <a:pt x="1134" y="6"/>
                      </a:lnTo>
                      <a:lnTo>
                        <a:pt x="1126" y="2"/>
                      </a:lnTo>
                      <a:lnTo>
                        <a:pt x="1117" y="0"/>
                      </a:lnTo>
                      <a:lnTo>
                        <a:pt x="1116" y="0"/>
                      </a:lnTo>
                      <a:lnTo>
                        <a:pt x="1113" y="0"/>
                      </a:lnTo>
                      <a:lnTo>
                        <a:pt x="1109" y="1"/>
                      </a:lnTo>
                      <a:lnTo>
                        <a:pt x="1103" y="1"/>
                      </a:lnTo>
                      <a:lnTo>
                        <a:pt x="1096" y="2"/>
                      </a:lnTo>
                      <a:lnTo>
                        <a:pt x="1087" y="3"/>
                      </a:lnTo>
                      <a:lnTo>
                        <a:pt x="1077" y="5"/>
                      </a:lnTo>
                      <a:lnTo>
                        <a:pt x="1065" y="6"/>
                      </a:lnTo>
                      <a:lnTo>
                        <a:pt x="1053" y="7"/>
                      </a:lnTo>
                      <a:lnTo>
                        <a:pt x="1038" y="8"/>
                      </a:lnTo>
                      <a:lnTo>
                        <a:pt x="1023" y="9"/>
                      </a:lnTo>
                      <a:lnTo>
                        <a:pt x="1007" y="11"/>
                      </a:lnTo>
                      <a:lnTo>
                        <a:pt x="990" y="13"/>
                      </a:lnTo>
                      <a:lnTo>
                        <a:pt x="972" y="15"/>
                      </a:lnTo>
                      <a:lnTo>
                        <a:pt x="952" y="16"/>
                      </a:lnTo>
                      <a:lnTo>
                        <a:pt x="932" y="18"/>
                      </a:lnTo>
                      <a:lnTo>
                        <a:pt x="896" y="22"/>
                      </a:lnTo>
                      <a:lnTo>
                        <a:pt x="858" y="25"/>
                      </a:lnTo>
                      <a:lnTo>
                        <a:pt x="819" y="30"/>
                      </a:lnTo>
                      <a:lnTo>
                        <a:pt x="778" y="33"/>
                      </a:lnTo>
                      <a:lnTo>
                        <a:pt x="737" y="38"/>
                      </a:lnTo>
                      <a:lnTo>
                        <a:pt x="695" y="42"/>
                      </a:lnTo>
                      <a:lnTo>
                        <a:pt x="652" y="47"/>
                      </a:lnTo>
                      <a:lnTo>
                        <a:pt x="610" y="50"/>
                      </a:lnTo>
                      <a:lnTo>
                        <a:pt x="567" y="55"/>
                      </a:lnTo>
                      <a:lnTo>
                        <a:pt x="524" y="59"/>
                      </a:lnTo>
                      <a:lnTo>
                        <a:pt x="483" y="64"/>
                      </a:lnTo>
                      <a:lnTo>
                        <a:pt x="443" y="67"/>
                      </a:lnTo>
                      <a:lnTo>
                        <a:pt x="404" y="72"/>
                      </a:lnTo>
                      <a:lnTo>
                        <a:pt x="366" y="75"/>
                      </a:lnTo>
                      <a:lnTo>
                        <a:pt x="331" y="79"/>
                      </a:lnTo>
                      <a:lnTo>
                        <a:pt x="298" y="82"/>
                      </a:lnTo>
                      <a:lnTo>
                        <a:pt x="291" y="83"/>
                      </a:lnTo>
                      <a:lnTo>
                        <a:pt x="283" y="83"/>
                      </a:lnTo>
                      <a:lnTo>
                        <a:pt x="275" y="84"/>
                      </a:lnTo>
                      <a:lnTo>
                        <a:pt x="266" y="86"/>
                      </a:lnTo>
                      <a:lnTo>
                        <a:pt x="257" y="87"/>
                      </a:lnTo>
                      <a:lnTo>
                        <a:pt x="249" y="88"/>
                      </a:lnTo>
                      <a:lnTo>
                        <a:pt x="242" y="88"/>
                      </a:lnTo>
                      <a:lnTo>
                        <a:pt x="235" y="89"/>
                      </a:lnTo>
                      <a:lnTo>
                        <a:pt x="219" y="90"/>
                      </a:lnTo>
                      <a:lnTo>
                        <a:pt x="205" y="92"/>
                      </a:lnTo>
                      <a:lnTo>
                        <a:pt x="193" y="94"/>
                      </a:lnTo>
                      <a:lnTo>
                        <a:pt x="181" y="95"/>
                      </a:lnTo>
                      <a:lnTo>
                        <a:pt x="173" y="95"/>
                      </a:lnTo>
                      <a:lnTo>
                        <a:pt x="167" y="96"/>
                      </a:lnTo>
                      <a:lnTo>
                        <a:pt x="163" y="97"/>
                      </a:lnTo>
                      <a:lnTo>
                        <a:pt x="162" y="97"/>
                      </a:lnTo>
                      <a:lnTo>
                        <a:pt x="147" y="100"/>
                      </a:lnTo>
                      <a:lnTo>
                        <a:pt x="132" y="107"/>
                      </a:lnTo>
                      <a:lnTo>
                        <a:pt x="119" y="116"/>
                      </a:lnTo>
                      <a:lnTo>
                        <a:pt x="109" y="128"/>
                      </a:lnTo>
                      <a:lnTo>
                        <a:pt x="101" y="143"/>
                      </a:lnTo>
                      <a:lnTo>
                        <a:pt x="96" y="160"/>
                      </a:lnTo>
                      <a:lnTo>
                        <a:pt x="95" y="178"/>
                      </a:lnTo>
                      <a:lnTo>
                        <a:pt x="98" y="199"/>
                      </a:lnTo>
                      <a:lnTo>
                        <a:pt x="100" y="209"/>
                      </a:lnTo>
                      <a:lnTo>
                        <a:pt x="104" y="218"/>
                      </a:lnTo>
                      <a:lnTo>
                        <a:pt x="109" y="226"/>
                      </a:lnTo>
                      <a:lnTo>
                        <a:pt x="115" y="233"/>
                      </a:lnTo>
                      <a:lnTo>
                        <a:pt x="121" y="240"/>
                      </a:lnTo>
                      <a:lnTo>
                        <a:pt x="127" y="245"/>
                      </a:lnTo>
                      <a:lnTo>
                        <a:pt x="134" y="252"/>
                      </a:lnTo>
                      <a:lnTo>
                        <a:pt x="141" y="258"/>
                      </a:lnTo>
                      <a:lnTo>
                        <a:pt x="132" y="268"/>
                      </a:lnTo>
                      <a:lnTo>
                        <a:pt x="122" y="282"/>
                      </a:lnTo>
                      <a:lnTo>
                        <a:pt x="109" y="297"/>
                      </a:lnTo>
                      <a:lnTo>
                        <a:pt x="96" y="314"/>
                      </a:lnTo>
                      <a:lnTo>
                        <a:pt x="83" y="332"/>
                      </a:lnTo>
                      <a:lnTo>
                        <a:pt x="70" y="353"/>
                      </a:lnTo>
                      <a:lnTo>
                        <a:pt x="58" y="374"/>
                      </a:lnTo>
                      <a:lnTo>
                        <a:pt x="47" y="397"/>
                      </a:lnTo>
                      <a:lnTo>
                        <a:pt x="21" y="503"/>
                      </a:lnTo>
                      <a:lnTo>
                        <a:pt x="6" y="660"/>
                      </a:lnTo>
                      <a:lnTo>
                        <a:pt x="0" y="847"/>
                      </a:lnTo>
                      <a:lnTo>
                        <a:pt x="5" y="1046"/>
                      </a:lnTo>
                      <a:lnTo>
                        <a:pt x="16" y="1243"/>
                      </a:lnTo>
                      <a:lnTo>
                        <a:pt x="35" y="1414"/>
                      </a:lnTo>
                      <a:lnTo>
                        <a:pt x="58" y="1545"/>
                      </a:lnTo>
                      <a:lnTo>
                        <a:pt x="86" y="1617"/>
                      </a:lnTo>
                      <a:lnTo>
                        <a:pt x="100" y="1633"/>
                      </a:lnTo>
                      <a:lnTo>
                        <a:pt x="115" y="1649"/>
                      </a:lnTo>
                      <a:lnTo>
                        <a:pt x="131" y="1664"/>
                      </a:lnTo>
                      <a:lnTo>
                        <a:pt x="148" y="1680"/>
                      </a:lnTo>
                      <a:lnTo>
                        <a:pt x="166" y="1694"/>
                      </a:lnTo>
                      <a:lnTo>
                        <a:pt x="185" y="1708"/>
                      </a:lnTo>
                      <a:lnTo>
                        <a:pt x="204" y="1722"/>
                      </a:lnTo>
                      <a:lnTo>
                        <a:pt x="223" y="1736"/>
                      </a:lnTo>
                      <a:lnTo>
                        <a:pt x="244" y="1748"/>
                      </a:lnTo>
                      <a:lnTo>
                        <a:pt x="263" y="1761"/>
                      </a:lnTo>
                      <a:lnTo>
                        <a:pt x="284" y="1772"/>
                      </a:lnTo>
                      <a:lnTo>
                        <a:pt x="305" y="1783"/>
                      </a:lnTo>
                      <a:lnTo>
                        <a:pt x="325" y="1793"/>
                      </a:lnTo>
                      <a:lnTo>
                        <a:pt x="345" y="1802"/>
                      </a:lnTo>
                      <a:lnTo>
                        <a:pt x="364" y="1811"/>
                      </a:lnTo>
                      <a:lnTo>
                        <a:pt x="384" y="1818"/>
                      </a:lnTo>
                      <a:lnTo>
                        <a:pt x="400" y="1823"/>
                      </a:lnTo>
                      <a:lnTo>
                        <a:pt x="414" y="1829"/>
                      </a:lnTo>
                      <a:lnTo>
                        <a:pt x="428" y="1834"/>
                      </a:lnTo>
                      <a:lnTo>
                        <a:pt x="442" y="1837"/>
                      </a:lnTo>
                      <a:lnTo>
                        <a:pt x="456" y="1841"/>
                      </a:lnTo>
                      <a:lnTo>
                        <a:pt x="468" y="1844"/>
                      </a:lnTo>
                      <a:lnTo>
                        <a:pt x="480" y="1846"/>
                      </a:lnTo>
                      <a:lnTo>
                        <a:pt x="492" y="1849"/>
                      </a:lnTo>
                      <a:lnTo>
                        <a:pt x="504" y="1851"/>
                      </a:lnTo>
                      <a:lnTo>
                        <a:pt x="515" y="1852"/>
                      </a:lnTo>
                      <a:lnTo>
                        <a:pt x="527" y="1853"/>
                      </a:lnTo>
                      <a:lnTo>
                        <a:pt x="538" y="1853"/>
                      </a:lnTo>
                      <a:lnTo>
                        <a:pt x="549" y="1853"/>
                      </a:lnTo>
                      <a:lnTo>
                        <a:pt x="561" y="1853"/>
                      </a:lnTo>
                      <a:lnTo>
                        <a:pt x="572" y="1853"/>
                      </a:lnTo>
                      <a:lnTo>
                        <a:pt x="584" y="1852"/>
                      </a:lnTo>
                      <a:lnTo>
                        <a:pt x="600" y="1851"/>
                      </a:lnTo>
                      <a:lnTo>
                        <a:pt x="617" y="1849"/>
                      </a:lnTo>
                      <a:lnTo>
                        <a:pt x="636" y="1846"/>
                      </a:lnTo>
                      <a:lnTo>
                        <a:pt x="658" y="1844"/>
                      </a:lnTo>
                      <a:lnTo>
                        <a:pt x="681" y="1841"/>
                      </a:lnTo>
                      <a:lnTo>
                        <a:pt x="706" y="1838"/>
                      </a:lnTo>
                      <a:lnTo>
                        <a:pt x="732" y="1834"/>
                      </a:lnTo>
                      <a:lnTo>
                        <a:pt x="760" y="1830"/>
                      </a:lnTo>
                      <a:lnTo>
                        <a:pt x="789" y="1827"/>
                      </a:lnTo>
                      <a:lnTo>
                        <a:pt x="818" y="1822"/>
                      </a:lnTo>
                      <a:lnTo>
                        <a:pt x="848" y="1818"/>
                      </a:lnTo>
                      <a:lnTo>
                        <a:pt x="879" y="1813"/>
                      </a:lnTo>
                      <a:lnTo>
                        <a:pt x="911" y="1807"/>
                      </a:lnTo>
                      <a:lnTo>
                        <a:pt x="943" y="1803"/>
                      </a:lnTo>
                      <a:lnTo>
                        <a:pt x="974" y="1797"/>
                      </a:lnTo>
                      <a:lnTo>
                        <a:pt x="1006" y="1791"/>
                      </a:lnTo>
                      <a:lnTo>
                        <a:pt x="1038" y="1786"/>
                      </a:lnTo>
                      <a:lnTo>
                        <a:pt x="1070" y="1780"/>
                      </a:lnTo>
                      <a:lnTo>
                        <a:pt x="1101" y="1774"/>
                      </a:lnTo>
                      <a:lnTo>
                        <a:pt x="1131" y="1769"/>
                      </a:lnTo>
                      <a:lnTo>
                        <a:pt x="1160" y="1763"/>
                      </a:lnTo>
                      <a:lnTo>
                        <a:pt x="1190" y="1756"/>
                      </a:lnTo>
                      <a:lnTo>
                        <a:pt x="1217" y="1750"/>
                      </a:lnTo>
                      <a:lnTo>
                        <a:pt x="1244" y="1744"/>
                      </a:lnTo>
                      <a:lnTo>
                        <a:pt x="1269" y="1738"/>
                      </a:lnTo>
                      <a:lnTo>
                        <a:pt x="1293" y="1732"/>
                      </a:lnTo>
                      <a:lnTo>
                        <a:pt x="1315" y="1725"/>
                      </a:lnTo>
                      <a:lnTo>
                        <a:pt x="1334" y="1720"/>
                      </a:lnTo>
                      <a:lnTo>
                        <a:pt x="1352" y="1714"/>
                      </a:lnTo>
                      <a:lnTo>
                        <a:pt x="1368" y="1707"/>
                      </a:lnTo>
                      <a:lnTo>
                        <a:pt x="1382" y="1701"/>
                      </a:lnTo>
                      <a:lnTo>
                        <a:pt x="1394" y="1696"/>
                      </a:lnTo>
                      <a:lnTo>
                        <a:pt x="1399" y="1689"/>
                      </a:lnTo>
                      <a:lnTo>
                        <a:pt x="1403" y="1681"/>
                      </a:lnTo>
                      <a:lnTo>
                        <a:pt x="1402" y="1672"/>
                      </a:lnTo>
                      <a:lnTo>
                        <a:pt x="1397" y="1664"/>
                      </a:lnTo>
                      <a:lnTo>
                        <a:pt x="1390" y="1658"/>
                      </a:lnTo>
                      <a:lnTo>
                        <a:pt x="1382" y="1655"/>
                      </a:lnTo>
                      <a:lnTo>
                        <a:pt x="1373" y="1656"/>
                      </a:lnTo>
                      <a:lnTo>
                        <a:pt x="1365" y="1660"/>
                      </a:lnTo>
                      <a:lnTo>
                        <a:pt x="1354" y="1666"/>
                      </a:lnTo>
                      <a:lnTo>
                        <a:pt x="1339" y="1672"/>
                      </a:lnTo>
                      <a:lnTo>
                        <a:pt x="1323" y="1676"/>
                      </a:lnTo>
                      <a:lnTo>
                        <a:pt x="1304" y="1682"/>
                      </a:lnTo>
                      <a:lnTo>
                        <a:pt x="1284" y="1688"/>
                      </a:lnTo>
                      <a:lnTo>
                        <a:pt x="1262" y="1693"/>
                      </a:lnTo>
                      <a:lnTo>
                        <a:pt x="1238" y="1699"/>
                      </a:lnTo>
                      <a:lnTo>
                        <a:pt x="1213" y="1705"/>
                      </a:lnTo>
                      <a:lnTo>
                        <a:pt x="1187" y="1710"/>
                      </a:lnTo>
                      <a:lnTo>
                        <a:pt x="1158" y="1715"/>
                      </a:lnTo>
                      <a:lnTo>
                        <a:pt x="1129" y="1721"/>
                      </a:lnTo>
                      <a:lnTo>
                        <a:pt x="1100" y="1726"/>
                      </a:lnTo>
                      <a:lnTo>
                        <a:pt x="1070" y="1731"/>
                      </a:lnTo>
                      <a:lnTo>
                        <a:pt x="1038" y="1737"/>
                      </a:lnTo>
                      <a:lnTo>
                        <a:pt x="1007" y="1741"/>
                      </a:lnTo>
                      <a:lnTo>
                        <a:pt x="975" y="1746"/>
                      </a:lnTo>
                      <a:lnTo>
                        <a:pt x="944" y="1750"/>
                      </a:lnTo>
                      <a:lnTo>
                        <a:pt x="912" y="1755"/>
                      </a:lnTo>
                      <a:lnTo>
                        <a:pt x="880" y="1760"/>
                      </a:lnTo>
                      <a:lnTo>
                        <a:pt x="849" y="1764"/>
                      </a:lnTo>
                      <a:lnTo>
                        <a:pt x="818" y="1767"/>
                      </a:lnTo>
                      <a:lnTo>
                        <a:pt x="789" y="1772"/>
                      </a:lnTo>
                      <a:lnTo>
                        <a:pt x="760" y="1775"/>
                      </a:lnTo>
                      <a:lnTo>
                        <a:pt x="731" y="1779"/>
                      </a:lnTo>
                      <a:lnTo>
                        <a:pt x="704" y="1782"/>
                      </a:lnTo>
                      <a:lnTo>
                        <a:pt x="678" y="1786"/>
                      </a:lnTo>
                      <a:lnTo>
                        <a:pt x="654" y="1788"/>
                      </a:lnTo>
                      <a:lnTo>
                        <a:pt x="631" y="1790"/>
                      </a:lnTo>
                      <a:lnTo>
                        <a:pt x="609" y="1793"/>
                      </a:lnTo>
                      <a:lnTo>
                        <a:pt x="589" y="1795"/>
                      </a:lnTo>
                      <a:lnTo>
                        <a:pt x="572" y="1797"/>
                      </a:lnTo>
                      <a:lnTo>
                        <a:pt x="557" y="1798"/>
                      </a:lnTo>
                      <a:lnTo>
                        <a:pt x="537" y="1797"/>
                      </a:lnTo>
                      <a:lnTo>
                        <a:pt x="517" y="1797"/>
                      </a:lnTo>
                      <a:lnTo>
                        <a:pt x="501" y="1796"/>
                      </a:lnTo>
                      <a:lnTo>
                        <a:pt x="485" y="1794"/>
                      </a:lnTo>
                      <a:lnTo>
                        <a:pt x="468" y="1790"/>
                      </a:lnTo>
                      <a:lnTo>
                        <a:pt x="451" y="1786"/>
                      </a:lnTo>
                      <a:lnTo>
                        <a:pt x="430" y="1779"/>
                      </a:lnTo>
                      <a:lnTo>
                        <a:pt x="408" y="1770"/>
                      </a:lnTo>
                      <a:lnTo>
                        <a:pt x="384" y="1758"/>
                      </a:lnTo>
                      <a:lnTo>
                        <a:pt x="358" y="1747"/>
                      </a:lnTo>
                      <a:lnTo>
                        <a:pt x="334" y="1736"/>
                      </a:lnTo>
                      <a:lnTo>
                        <a:pt x="310" y="1724"/>
                      </a:lnTo>
                      <a:lnTo>
                        <a:pt x="288" y="1712"/>
                      </a:lnTo>
                      <a:lnTo>
                        <a:pt x="265" y="1700"/>
                      </a:lnTo>
                      <a:lnTo>
                        <a:pt x="242" y="1688"/>
                      </a:lnTo>
                      <a:lnTo>
                        <a:pt x="221" y="1675"/>
                      </a:lnTo>
                      <a:lnTo>
                        <a:pt x="201" y="1661"/>
                      </a:lnTo>
                      <a:lnTo>
                        <a:pt x="181" y="1648"/>
                      </a:lnTo>
                      <a:lnTo>
                        <a:pt x="163" y="1634"/>
                      </a:lnTo>
                      <a:lnTo>
                        <a:pt x="146" y="1619"/>
                      </a:lnTo>
                      <a:lnTo>
                        <a:pt x="131" y="1603"/>
                      </a:lnTo>
                      <a:lnTo>
                        <a:pt x="117" y="1587"/>
                      </a:lnTo>
                      <a:lnTo>
                        <a:pt x="106" y="1570"/>
                      </a:lnTo>
                      <a:lnTo>
                        <a:pt x="95" y="1553"/>
                      </a:lnTo>
                      <a:lnTo>
                        <a:pt x="90" y="1508"/>
                      </a:lnTo>
                      <a:lnTo>
                        <a:pt x="77" y="1393"/>
                      </a:lnTo>
                      <a:lnTo>
                        <a:pt x="61" y="1227"/>
                      </a:lnTo>
                      <a:lnTo>
                        <a:pt x="47" y="1030"/>
                      </a:lnTo>
                      <a:lnTo>
                        <a:pt x="39" y="825"/>
                      </a:lnTo>
                      <a:lnTo>
                        <a:pt x="43" y="631"/>
                      </a:lnTo>
                      <a:lnTo>
                        <a:pt x="61" y="469"/>
                      </a:lnTo>
                      <a:lnTo>
                        <a:pt x="99" y="359"/>
                      </a:lnTo>
                      <a:lnTo>
                        <a:pt x="111" y="340"/>
                      </a:lnTo>
                      <a:lnTo>
                        <a:pt x="122" y="325"/>
                      </a:lnTo>
                      <a:lnTo>
                        <a:pt x="131" y="315"/>
                      </a:lnTo>
                      <a:lnTo>
                        <a:pt x="139" y="307"/>
                      </a:lnTo>
                      <a:lnTo>
                        <a:pt x="146" y="300"/>
                      </a:lnTo>
                      <a:lnTo>
                        <a:pt x="153" y="293"/>
                      </a:lnTo>
                      <a:lnTo>
                        <a:pt x="159" y="285"/>
                      </a:lnTo>
                      <a:lnTo>
                        <a:pt x="167" y="276"/>
                      </a:lnTo>
                      <a:lnTo>
                        <a:pt x="170" y="276"/>
                      </a:lnTo>
                      <a:lnTo>
                        <a:pt x="173" y="277"/>
                      </a:lnTo>
                      <a:lnTo>
                        <a:pt x="178" y="280"/>
                      </a:lnTo>
                      <a:lnTo>
                        <a:pt x="185" y="282"/>
                      </a:lnTo>
                      <a:lnTo>
                        <a:pt x="194" y="283"/>
                      </a:lnTo>
                      <a:lnTo>
                        <a:pt x="204" y="284"/>
                      </a:lnTo>
                      <a:lnTo>
                        <a:pt x="219" y="283"/>
                      </a:lnTo>
                      <a:lnTo>
                        <a:pt x="235" y="281"/>
                      </a:lnTo>
                      <a:lnTo>
                        <a:pt x="244" y="278"/>
                      </a:lnTo>
                      <a:lnTo>
                        <a:pt x="252" y="274"/>
                      </a:lnTo>
                      <a:lnTo>
                        <a:pt x="260" y="267"/>
                      </a:lnTo>
                      <a:lnTo>
                        <a:pt x="267" y="260"/>
                      </a:lnTo>
                      <a:lnTo>
                        <a:pt x="273" y="252"/>
                      </a:lnTo>
                      <a:lnTo>
                        <a:pt x="277" y="244"/>
                      </a:lnTo>
                      <a:lnTo>
                        <a:pt x="281" y="236"/>
                      </a:lnTo>
                      <a:lnTo>
                        <a:pt x="282" y="229"/>
                      </a:lnTo>
                      <a:lnTo>
                        <a:pt x="282" y="220"/>
                      </a:lnTo>
                      <a:lnTo>
                        <a:pt x="279" y="211"/>
                      </a:lnTo>
                      <a:lnTo>
                        <a:pt x="277" y="202"/>
                      </a:lnTo>
                      <a:lnTo>
                        <a:pt x="273" y="194"/>
                      </a:lnTo>
                      <a:lnTo>
                        <a:pt x="267" y="186"/>
                      </a:lnTo>
                      <a:lnTo>
                        <a:pt x="261" y="178"/>
                      </a:lnTo>
                      <a:lnTo>
                        <a:pt x="254" y="171"/>
                      </a:lnTo>
                      <a:lnTo>
                        <a:pt x="247" y="164"/>
                      </a:lnTo>
                      <a:lnTo>
                        <a:pt x="241" y="160"/>
                      </a:lnTo>
                      <a:lnTo>
                        <a:pt x="233" y="156"/>
                      </a:lnTo>
                      <a:lnTo>
                        <a:pt x="225" y="156"/>
                      </a:lnTo>
                      <a:lnTo>
                        <a:pt x="217" y="157"/>
                      </a:lnTo>
                      <a:lnTo>
                        <a:pt x="210" y="161"/>
                      </a:lnTo>
                      <a:lnTo>
                        <a:pt x="203" y="165"/>
                      </a:lnTo>
                      <a:lnTo>
                        <a:pt x="197" y="171"/>
                      </a:lnTo>
                      <a:lnTo>
                        <a:pt x="194" y="178"/>
                      </a:lnTo>
                      <a:lnTo>
                        <a:pt x="191" y="181"/>
                      </a:lnTo>
                      <a:lnTo>
                        <a:pt x="191" y="186"/>
                      </a:lnTo>
                      <a:lnTo>
                        <a:pt x="194" y="189"/>
                      </a:lnTo>
                      <a:lnTo>
                        <a:pt x="196" y="193"/>
                      </a:lnTo>
                      <a:lnTo>
                        <a:pt x="199" y="194"/>
                      </a:lnTo>
                      <a:lnTo>
                        <a:pt x="204" y="194"/>
                      </a:lnTo>
                      <a:lnTo>
                        <a:pt x="207" y="193"/>
                      </a:lnTo>
                      <a:lnTo>
                        <a:pt x="211" y="189"/>
                      </a:lnTo>
                      <a:lnTo>
                        <a:pt x="213" y="183"/>
                      </a:lnTo>
                      <a:lnTo>
                        <a:pt x="218" y="178"/>
                      </a:lnTo>
                      <a:lnTo>
                        <a:pt x="225" y="177"/>
                      </a:lnTo>
                      <a:lnTo>
                        <a:pt x="231" y="179"/>
                      </a:lnTo>
                      <a:lnTo>
                        <a:pt x="245" y="193"/>
                      </a:lnTo>
                      <a:lnTo>
                        <a:pt x="251" y="211"/>
                      </a:lnTo>
                      <a:lnTo>
                        <a:pt x="250" y="230"/>
                      </a:lnTo>
                      <a:lnTo>
                        <a:pt x="242" y="248"/>
                      </a:lnTo>
                      <a:lnTo>
                        <a:pt x="233" y="252"/>
                      </a:lnTo>
                      <a:lnTo>
                        <a:pt x="225" y="256"/>
                      </a:lnTo>
                      <a:lnTo>
                        <a:pt x="218" y="256"/>
                      </a:lnTo>
                      <a:lnTo>
                        <a:pt x="212" y="254"/>
                      </a:lnTo>
                      <a:lnTo>
                        <a:pt x="205" y="252"/>
                      </a:lnTo>
                      <a:lnTo>
                        <a:pt x="199" y="250"/>
                      </a:lnTo>
                      <a:lnTo>
                        <a:pt x="194" y="248"/>
                      </a:lnTo>
                      <a:lnTo>
                        <a:pt x="188" y="245"/>
                      </a:lnTo>
                      <a:lnTo>
                        <a:pt x="163" y="230"/>
                      </a:lnTo>
                      <a:lnTo>
                        <a:pt x="146" y="217"/>
                      </a:lnTo>
                      <a:lnTo>
                        <a:pt x="135" y="203"/>
                      </a:lnTo>
                      <a:lnTo>
                        <a:pt x="130" y="189"/>
                      </a:lnTo>
                      <a:lnTo>
                        <a:pt x="127" y="179"/>
                      </a:lnTo>
                      <a:lnTo>
                        <a:pt x="127" y="170"/>
                      </a:lnTo>
                      <a:lnTo>
                        <a:pt x="130" y="163"/>
                      </a:lnTo>
                      <a:lnTo>
                        <a:pt x="131" y="161"/>
                      </a:lnTo>
                      <a:lnTo>
                        <a:pt x="142" y="149"/>
                      </a:lnTo>
                      <a:lnTo>
                        <a:pt x="154" y="140"/>
                      </a:lnTo>
                      <a:lnTo>
                        <a:pt x="167" y="134"/>
                      </a:lnTo>
                      <a:lnTo>
                        <a:pt x="182" y="128"/>
                      </a:lnTo>
                      <a:lnTo>
                        <a:pt x="199" y="124"/>
                      </a:lnTo>
                      <a:lnTo>
                        <a:pt x="219" y="122"/>
                      </a:lnTo>
                      <a:lnTo>
                        <a:pt x="241" y="120"/>
                      </a:lnTo>
                      <a:lnTo>
                        <a:pt x="266" y="119"/>
                      </a:lnTo>
                      <a:lnTo>
                        <a:pt x="270" y="118"/>
                      </a:lnTo>
                      <a:lnTo>
                        <a:pt x="279" y="116"/>
                      </a:lnTo>
                      <a:lnTo>
                        <a:pt x="290" y="115"/>
                      </a:lnTo>
                      <a:lnTo>
                        <a:pt x="304" y="113"/>
                      </a:lnTo>
                      <a:lnTo>
                        <a:pt x="320" y="112"/>
                      </a:lnTo>
                      <a:lnTo>
                        <a:pt x="337" y="110"/>
                      </a:lnTo>
                      <a:lnTo>
                        <a:pt x="355" y="107"/>
                      </a:lnTo>
                      <a:lnTo>
                        <a:pt x="374" y="105"/>
                      </a:lnTo>
                      <a:lnTo>
                        <a:pt x="373" y="105"/>
                      </a:lnTo>
                      <a:lnTo>
                        <a:pt x="396" y="103"/>
                      </a:lnTo>
                      <a:lnTo>
                        <a:pt x="421" y="100"/>
                      </a:lnTo>
                      <a:lnTo>
                        <a:pt x="447" y="97"/>
                      </a:lnTo>
                      <a:lnTo>
                        <a:pt x="474" y="95"/>
                      </a:lnTo>
                      <a:lnTo>
                        <a:pt x="501" y="91"/>
                      </a:lnTo>
                      <a:lnTo>
                        <a:pt x="530" y="89"/>
                      </a:lnTo>
                      <a:lnTo>
                        <a:pt x="560" y="86"/>
                      </a:lnTo>
                      <a:lnTo>
                        <a:pt x="589" y="83"/>
                      </a:lnTo>
                      <a:lnTo>
                        <a:pt x="620" y="80"/>
                      </a:lnTo>
                      <a:lnTo>
                        <a:pt x="651" y="76"/>
                      </a:lnTo>
                      <a:lnTo>
                        <a:pt x="682" y="73"/>
                      </a:lnTo>
                      <a:lnTo>
                        <a:pt x="713" y="71"/>
                      </a:lnTo>
                      <a:lnTo>
                        <a:pt x="744" y="67"/>
                      </a:lnTo>
                      <a:lnTo>
                        <a:pt x="775" y="64"/>
                      </a:lnTo>
                      <a:lnTo>
                        <a:pt x="806" y="62"/>
                      </a:lnTo>
                      <a:lnTo>
                        <a:pt x="835" y="58"/>
                      </a:lnTo>
                      <a:lnTo>
                        <a:pt x="864" y="56"/>
                      </a:lnTo>
                      <a:lnTo>
                        <a:pt x="891" y="52"/>
                      </a:lnTo>
                      <a:lnTo>
                        <a:pt x="919" y="50"/>
                      </a:lnTo>
                      <a:lnTo>
                        <a:pt x="945" y="48"/>
                      </a:lnTo>
                      <a:lnTo>
                        <a:pt x="969" y="46"/>
                      </a:lnTo>
                      <a:lnTo>
                        <a:pt x="993" y="43"/>
                      </a:lnTo>
                      <a:lnTo>
                        <a:pt x="1015" y="41"/>
                      </a:lnTo>
                      <a:lnTo>
                        <a:pt x="1036" y="39"/>
                      </a:lnTo>
                      <a:lnTo>
                        <a:pt x="1054" y="38"/>
                      </a:lnTo>
                      <a:lnTo>
                        <a:pt x="1070" y="35"/>
                      </a:lnTo>
                      <a:lnTo>
                        <a:pt x="1084" y="34"/>
                      </a:lnTo>
                      <a:lnTo>
                        <a:pt x="1096" y="33"/>
                      </a:lnTo>
                      <a:lnTo>
                        <a:pt x="1105" y="32"/>
                      </a:lnTo>
                      <a:lnTo>
                        <a:pt x="1112" y="31"/>
                      </a:lnTo>
                      <a:lnTo>
                        <a:pt x="1117" y="31"/>
                      </a:lnTo>
                      <a:lnTo>
                        <a:pt x="1118" y="31"/>
                      </a:lnTo>
                      <a:lnTo>
                        <a:pt x="1120" y="32"/>
                      </a:lnTo>
                      <a:lnTo>
                        <a:pt x="1125" y="34"/>
                      </a:lnTo>
                      <a:lnTo>
                        <a:pt x="1131" y="38"/>
                      </a:lnTo>
                      <a:lnTo>
                        <a:pt x="1139" y="43"/>
                      </a:lnTo>
                      <a:lnTo>
                        <a:pt x="1147" y="50"/>
                      </a:lnTo>
                      <a:lnTo>
                        <a:pt x="1155" y="59"/>
                      </a:lnTo>
                      <a:lnTo>
                        <a:pt x="1161" y="70"/>
                      </a:lnTo>
                      <a:lnTo>
                        <a:pt x="1166" y="81"/>
                      </a:lnTo>
                      <a:lnTo>
                        <a:pt x="1168" y="90"/>
                      </a:lnTo>
                      <a:lnTo>
                        <a:pt x="1168" y="100"/>
                      </a:lnTo>
                      <a:lnTo>
                        <a:pt x="1167" y="112"/>
                      </a:lnTo>
                      <a:lnTo>
                        <a:pt x="1165" y="122"/>
                      </a:lnTo>
                      <a:lnTo>
                        <a:pt x="1160" y="132"/>
                      </a:lnTo>
                      <a:lnTo>
                        <a:pt x="1153" y="141"/>
                      </a:lnTo>
                      <a:lnTo>
                        <a:pt x="1144" y="148"/>
                      </a:lnTo>
                      <a:lnTo>
                        <a:pt x="1134" y="153"/>
                      </a:lnTo>
                      <a:lnTo>
                        <a:pt x="1132" y="153"/>
                      </a:lnTo>
                      <a:lnTo>
                        <a:pt x="1125" y="154"/>
                      </a:lnTo>
                      <a:lnTo>
                        <a:pt x="1116" y="155"/>
                      </a:lnTo>
                      <a:lnTo>
                        <a:pt x="1102" y="156"/>
                      </a:lnTo>
                      <a:lnTo>
                        <a:pt x="1086" y="159"/>
                      </a:lnTo>
                      <a:lnTo>
                        <a:pt x="1068" y="160"/>
                      </a:lnTo>
                      <a:lnTo>
                        <a:pt x="1046" y="162"/>
                      </a:lnTo>
                      <a:lnTo>
                        <a:pt x="1023" y="164"/>
                      </a:lnTo>
                      <a:lnTo>
                        <a:pt x="998" y="167"/>
                      </a:lnTo>
                      <a:lnTo>
                        <a:pt x="970" y="170"/>
                      </a:lnTo>
                      <a:lnTo>
                        <a:pt x="942" y="172"/>
                      </a:lnTo>
                      <a:lnTo>
                        <a:pt x="913" y="176"/>
                      </a:lnTo>
                      <a:lnTo>
                        <a:pt x="882" y="179"/>
                      </a:lnTo>
                      <a:lnTo>
                        <a:pt x="851" y="181"/>
                      </a:lnTo>
                      <a:lnTo>
                        <a:pt x="821" y="185"/>
                      </a:lnTo>
                      <a:lnTo>
                        <a:pt x="790" y="188"/>
                      </a:lnTo>
                      <a:lnTo>
                        <a:pt x="750" y="193"/>
                      </a:lnTo>
                      <a:lnTo>
                        <a:pt x="711" y="196"/>
                      </a:lnTo>
                      <a:lnTo>
                        <a:pt x="671" y="201"/>
                      </a:lnTo>
                      <a:lnTo>
                        <a:pt x="632" y="205"/>
                      </a:lnTo>
                      <a:lnTo>
                        <a:pt x="593" y="209"/>
                      </a:lnTo>
                      <a:lnTo>
                        <a:pt x="556" y="213"/>
                      </a:lnTo>
                      <a:lnTo>
                        <a:pt x="521" y="217"/>
                      </a:lnTo>
                      <a:lnTo>
                        <a:pt x="488" y="220"/>
                      </a:lnTo>
                      <a:lnTo>
                        <a:pt x="457" y="224"/>
                      </a:lnTo>
                      <a:lnTo>
                        <a:pt x="428" y="227"/>
                      </a:lnTo>
                      <a:lnTo>
                        <a:pt x="404" y="229"/>
                      </a:lnTo>
                      <a:lnTo>
                        <a:pt x="382" y="232"/>
                      </a:lnTo>
                      <a:lnTo>
                        <a:pt x="365" y="234"/>
                      </a:lnTo>
                      <a:lnTo>
                        <a:pt x="353" y="235"/>
                      </a:lnTo>
                      <a:lnTo>
                        <a:pt x="345" y="236"/>
                      </a:lnTo>
                      <a:lnTo>
                        <a:pt x="342" y="236"/>
                      </a:lnTo>
                      <a:lnTo>
                        <a:pt x="333" y="237"/>
                      </a:lnTo>
                      <a:lnTo>
                        <a:pt x="326" y="241"/>
                      </a:lnTo>
                      <a:lnTo>
                        <a:pt x="321" y="245"/>
                      </a:lnTo>
                      <a:lnTo>
                        <a:pt x="320" y="252"/>
                      </a:lnTo>
                      <a:lnTo>
                        <a:pt x="322" y="261"/>
                      </a:lnTo>
                      <a:lnTo>
                        <a:pt x="328" y="267"/>
                      </a:lnTo>
                      <a:lnTo>
                        <a:pt x="336" y="272"/>
                      </a:lnTo>
                      <a:lnTo>
                        <a:pt x="344" y="273"/>
                      </a:lnTo>
                      <a:lnTo>
                        <a:pt x="943" y="215"/>
                      </a:lnTo>
                      <a:lnTo>
                        <a:pt x="943" y="215"/>
                      </a:lnTo>
                      <a:lnTo>
                        <a:pt x="1095" y="200"/>
                      </a:lnTo>
                      <a:lnTo>
                        <a:pt x="1096" y="201"/>
                      </a:lnTo>
                      <a:lnTo>
                        <a:pt x="1101" y="204"/>
                      </a:lnTo>
                      <a:lnTo>
                        <a:pt x="1108" y="209"/>
                      </a:lnTo>
                      <a:lnTo>
                        <a:pt x="1116" y="216"/>
                      </a:lnTo>
                      <a:lnTo>
                        <a:pt x="1125" y="223"/>
                      </a:lnTo>
                      <a:lnTo>
                        <a:pt x="1134" y="230"/>
                      </a:lnTo>
                      <a:lnTo>
                        <a:pt x="1143" y="238"/>
                      </a:lnTo>
                      <a:lnTo>
                        <a:pt x="1151" y="245"/>
                      </a:lnTo>
                      <a:lnTo>
                        <a:pt x="1155" y="250"/>
                      </a:lnTo>
                      <a:lnTo>
                        <a:pt x="1158" y="254"/>
                      </a:lnTo>
                      <a:lnTo>
                        <a:pt x="1161" y="259"/>
                      </a:lnTo>
                      <a:lnTo>
                        <a:pt x="1165" y="262"/>
                      </a:lnTo>
                      <a:lnTo>
                        <a:pt x="1172" y="272"/>
                      </a:lnTo>
                      <a:lnTo>
                        <a:pt x="1180" y="281"/>
                      </a:lnTo>
                      <a:lnTo>
                        <a:pt x="1187" y="290"/>
                      </a:lnTo>
                      <a:lnTo>
                        <a:pt x="1193" y="300"/>
                      </a:lnTo>
                      <a:lnTo>
                        <a:pt x="1199" y="309"/>
                      </a:lnTo>
                      <a:lnTo>
                        <a:pt x="1206" y="319"/>
                      </a:lnTo>
                      <a:lnTo>
                        <a:pt x="1212" y="329"/>
                      </a:lnTo>
                      <a:lnTo>
                        <a:pt x="1217" y="339"/>
                      </a:lnTo>
                      <a:lnTo>
                        <a:pt x="1245" y="390"/>
                      </a:lnTo>
                      <a:lnTo>
                        <a:pt x="1269" y="443"/>
                      </a:lnTo>
                      <a:lnTo>
                        <a:pt x="1288" y="497"/>
                      </a:lnTo>
                      <a:lnTo>
                        <a:pt x="1306" y="553"/>
                      </a:lnTo>
                      <a:lnTo>
                        <a:pt x="1320" y="609"/>
                      </a:lnTo>
                      <a:lnTo>
                        <a:pt x="1333" y="665"/>
                      </a:lnTo>
                      <a:lnTo>
                        <a:pt x="1343" y="720"/>
                      </a:lnTo>
                      <a:lnTo>
                        <a:pt x="1354" y="775"/>
                      </a:lnTo>
                      <a:lnTo>
                        <a:pt x="1366" y="847"/>
                      </a:lnTo>
                      <a:lnTo>
                        <a:pt x="1376" y="919"/>
                      </a:lnTo>
                      <a:lnTo>
                        <a:pt x="1386" y="988"/>
                      </a:lnTo>
                      <a:lnTo>
                        <a:pt x="1394" y="1058"/>
                      </a:lnTo>
                      <a:lnTo>
                        <a:pt x="1400" y="1129"/>
                      </a:lnTo>
                      <a:lnTo>
                        <a:pt x="1407" y="1198"/>
                      </a:lnTo>
                      <a:lnTo>
                        <a:pt x="1413" y="1268"/>
                      </a:lnTo>
                      <a:lnTo>
                        <a:pt x="1418" y="1338"/>
                      </a:lnTo>
                      <a:lnTo>
                        <a:pt x="1421" y="1407"/>
                      </a:lnTo>
                      <a:lnTo>
                        <a:pt x="1421" y="1475"/>
                      </a:lnTo>
                      <a:lnTo>
                        <a:pt x="1421" y="1544"/>
                      </a:lnTo>
                      <a:lnTo>
                        <a:pt x="1420" y="1611"/>
                      </a:lnTo>
                      <a:lnTo>
                        <a:pt x="1422" y="1620"/>
                      </a:lnTo>
                      <a:lnTo>
                        <a:pt x="1427" y="1628"/>
                      </a:lnTo>
                      <a:lnTo>
                        <a:pt x="1434" y="1633"/>
                      </a:lnTo>
                      <a:lnTo>
                        <a:pt x="1443" y="1635"/>
                      </a:lnTo>
                      <a:lnTo>
                        <a:pt x="1452" y="1633"/>
                      </a:lnTo>
                      <a:lnTo>
                        <a:pt x="1460" y="1628"/>
                      </a:lnTo>
                      <a:lnTo>
                        <a:pt x="1465" y="1620"/>
                      </a:lnTo>
                      <a:lnTo>
                        <a:pt x="1467" y="1611"/>
                      </a:lnTo>
                      <a:lnTo>
                        <a:pt x="1468" y="1507"/>
                      </a:lnTo>
                      <a:lnTo>
                        <a:pt x="1466" y="1402"/>
                      </a:lnTo>
                      <a:lnTo>
                        <a:pt x="1460" y="1299"/>
                      </a:lnTo>
                      <a:lnTo>
                        <a:pt x="1453" y="1195"/>
                      </a:lnTo>
                      <a:lnTo>
                        <a:pt x="1443" y="1091"/>
                      </a:lnTo>
                      <a:lnTo>
                        <a:pt x="1431" y="988"/>
                      </a:lnTo>
                      <a:lnTo>
                        <a:pt x="1419" y="884"/>
                      </a:lnTo>
                      <a:lnTo>
                        <a:pt x="1406" y="7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8"/>
                <p:cNvSpPr>
                  <a:spLocks/>
                </p:cNvSpPr>
                <p:nvPr/>
              </p:nvSpPr>
              <p:spPr bwMode="auto">
                <a:xfrm>
                  <a:off x="544195" y="405130"/>
                  <a:ext cx="445135" cy="463550"/>
                </a:xfrm>
                <a:custGeom>
                  <a:avLst/>
                  <a:gdLst>
                    <a:gd name="T0" fmla="*/ 11 w 701"/>
                    <a:gd name="T1" fmla="*/ 0 h 730"/>
                    <a:gd name="T2" fmla="*/ 18 w 701"/>
                    <a:gd name="T3" fmla="*/ 3 h 730"/>
                    <a:gd name="T4" fmla="*/ 62 w 701"/>
                    <a:gd name="T5" fmla="*/ 153 h 730"/>
                    <a:gd name="T6" fmla="*/ 110 w 701"/>
                    <a:gd name="T7" fmla="*/ 404 h 730"/>
                    <a:gd name="T8" fmla="*/ 128 w 701"/>
                    <a:gd name="T9" fmla="*/ 586 h 730"/>
                    <a:gd name="T10" fmla="*/ 131 w 701"/>
                    <a:gd name="T11" fmla="*/ 686 h 730"/>
                    <a:gd name="T12" fmla="*/ 147 w 701"/>
                    <a:gd name="T13" fmla="*/ 697 h 730"/>
                    <a:gd name="T14" fmla="*/ 203 w 701"/>
                    <a:gd name="T15" fmla="*/ 692 h 730"/>
                    <a:gd name="T16" fmla="*/ 283 w 701"/>
                    <a:gd name="T17" fmla="*/ 682 h 730"/>
                    <a:gd name="T18" fmla="*/ 376 w 701"/>
                    <a:gd name="T19" fmla="*/ 670 h 730"/>
                    <a:gd name="T20" fmla="*/ 472 w 701"/>
                    <a:gd name="T21" fmla="*/ 656 h 730"/>
                    <a:gd name="T22" fmla="*/ 561 w 701"/>
                    <a:gd name="T23" fmla="*/ 643 h 730"/>
                    <a:gd name="T24" fmla="*/ 632 w 701"/>
                    <a:gd name="T25" fmla="*/ 633 h 730"/>
                    <a:gd name="T26" fmla="*/ 677 w 701"/>
                    <a:gd name="T27" fmla="*/ 627 h 730"/>
                    <a:gd name="T28" fmla="*/ 692 w 701"/>
                    <a:gd name="T29" fmla="*/ 627 h 730"/>
                    <a:gd name="T30" fmla="*/ 700 w 701"/>
                    <a:gd name="T31" fmla="*/ 635 h 730"/>
                    <a:gd name="T32" fmla="*/ 700 w 701"/>
                    <a:gd name="T33" fmla="*/ 647 h 730"/>
                    <a:gd name="T34" fmla="*/ 692 w 701"/>
                    <a:gd name="T35" fmla="*/ 656 h 730"/>
                    <a:gd name="T36" fmla="*/ 651 w 701"/>
                    <a:gd name="T37" fmla="*/ 662 h 730"/>
                    <a:gd name="T38" fmla="*/ 573 w 701"/>
                    <a:gd name="T39" fmla="*/ 673 h 730"/>
                    <a:gd name="T40" fmla="*/ 490 w 701"/>
                    <a:gd name="T41" fmla="*/ 684 h 730"/>
                    <a:gd name="T42" fmla="*/ 407 w 701"/>
                    <a:gd name="T43" fmla="*/ 696 h 730"/>
                    <a:gd name="T44" fmla="*/ 326 w 701"/>
                    <a:gd name="T45" fmla="*/ 707 h 730"/>
                    <a:gd name="T46" fmla="*/ 251 w 701"/>
                    <a:gd name="T47" fmla="*/ 718 h 730"/>
                    <a:gd name="T48" fmla="*/ 186 w 701"/>
                    <a:gd name="T49" fmla="*/ 726 h 730"/>
                    <a:gd name="T50" fmla="*/ 134 w 701"/>
                    <a:gd name="T51" fmla="*/ 729 h 730"/>
                    <a:gd name="T52" fmla="*/ 108 w 701"/>
                    <a:gd name="T53" fmla="*/ 729 h 730"/>
                    <a:gd name="T54" fmla="*/ 104 w 701"/>
                    <a:gd name="T55" fmla="*/ 722 h 730"/>
                    <a:gd name="T56" fmla="*/ 104 w 701"/>
                    <a:gd name="T57" fmla="*/ 609 h 730"/>
                    <a:gd name="T58" fmla="*/ 82 w 701"/>
                    <a:gd name="T59" fmla="*/ 383 h 730"/>
                    <a:gd name="T60" fmla="*/ 46 w 701"/>
                    <a:gd name="T61" fmla="*/ 182 h 730"/>
                    <a:gd name="T62" fmla="*/ 11 w 701"/>
                    <a:gd name="T63" fmla="*/ 47 h 730"/>
                    <a:gd name="T64" fmla="*/ 0 w 701"/>
                    <a:gd name="T65" fmla="*/ 11 h 730"/>
                    <a:gd name="T66" fmla="*/ 3 w 701"/>
                    <a:gd name="T67" fmla="*/ 3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1" h="730">
                      <a:moveTo>
                        <a:pt x="7" y="1"/>
                      </a:move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62" y="153"/>
                      </a:lnTo>
                      <a:lnTo>
                        <a:pt x="90" y="286"/>
                      </a:lnTo>
                      <a:lnTo>
                        <a:pt x="110" y="404"/>
                      </a:lnTo>
                      <a:lnTo>
                        <a:pt x="122" y="504"/>
                      </a:lnTo>
                      <a:lnTo>
                        <a:pt x="128" y="586"/>
                      </a:lnTo>
                      <a:lnTo>
                        <a:pt x="131" y="647"/>
                      </a:lnTo>
                      <a:lnTo>
                        <a:pt x="131" y="686"/>
                      </a:lnTo>
                      <a:lnTo>
                        <a:pt x="131" y="698"/>
                      </a:lnTo>
                      <a:lnTo>
                        <a:pt x="147" y="697"/>
                      </a:lnTo>
                      <a:lnTo>
                        <a:pt x="171" y="696"/>
                      </a:lnTo>
                      <a:lnTo>
                        <a:pt x="203" y="692"/>
                      </a:lnTo>
                      <a:lnTo>
                        <a:pt x="241" y="688"/>
                      </a:lnTo>
                      <a:lnTo>
                        <a:pt x="283" y="682"/>
                      </a:lnTo>
                      <a:lnTo>
                        <a:pt x="328" y="676"/>
                      </a:lnTo>
                      <a:lnTo>
                        <a:pt x="376" y="670"/>
                      </a:lnTo>
                      <a:lnTo>
                        <a:pt x="424" y="663"/>
                      </a:lnTo>
                      <a:lnTo>
                        <a:pt x="472" y="656"/>
                      </a:lnTo>
                      <a:lnTo>
                        <a:pt x="518" y="650"/>
                      </a:lnTo>
                      <a:lnTo>
                        <a:pt x="561" y="643"/>
                      </a:lnTo>
                      <a:lnTo>
                        <a:pt x="600" y="638"/>
                      </a:lnTo>
                      <a:lnTo>
                        <a:pt x="632" y="633"/>
                      </a:lnTo>
                      <a:lnTo>
                        <a:pt x="659" y="630"/>
                      </a:lnTo>
                      <a:lnTo>
                        <a:pt x="677" y="627"/>
                      </a:lnTo>
                      <a:lnTo>
                        <a:pt x="685" y="626"/>
                      </a:lnTo>
                      <a:lnTo>
                        <a:pt x="692" y="627"/>
                      </a:lnTo>
                      <a:lnTo>
                        <a:pt x="696" y="631"/>
                      </a:lnTo>
                      <a:lnTo>
                        <a:pt x="700" y="635"/>
                      </a:lnTo>
                      <a:lnTo>
                        <a:pt x="701" y="641"/>
                      </a:lnTo>
                      <a:lnTo>
                        <a:pt x="700" y="647"/>
                      </a:lnTo>
                      <a:lnTo>
                        <a:pt x="696" y="653"/>
                      </a:lnTo>
                      <a:lnTo>
                        <a:pt x="692" y="656"/>
                      </a:lnTo>
                      <a:lnTo>
                        <a:pt x="686" y="657"/>
                      </a:lnTo>
                      <a:lnTo>
                        <a:pt x="651" y="662"/>
                      </a:lnTo>
                      <a:lnTo>
                        <a:pt x="612" y="667"/>
                      </a:lnTo>
                      <a:lnTo>
                        <a:pt x="573" y="673"/>
                      </a:lnTo>
                      <a:lnTo>
                        <a:pt x="532" y="679"/>
                      </a:lnTo>
                      <a:lnTo>
                        <a:pt x="490" y="684"/>
                      </a:lnTo>
                      <a:lnTo>
                        <a:pt x="448" y="690"/>
                      </a:lnTo>
                      <a:lnTo>
                        <a:pt x="407" y="696"/>
                      </a:lnTo>
                      <a:lnTo>
                        <a:pt x="366" y="702"/>
                      </a:lnTo>
                      <a:lnTo>
                        <a:pt x="326" y="707"/>
                      </a:lnTo>
                      <a:lnTo>
                        <a:pt x="288" y="713"/>
                      </a:lnTo>
                      <a:lnTo>
                        <a:pt x="251" y="718"/>
                      </a:lnTo>
                      <a:lnTo>
                        <a:pt x="217" y="722"/>
                      </a:lnTo>
                      <a:lnTo>
                        <a:pt x="186" y="726"/>
                      </a:lnTo>
                      <a:lnTo>
                        <a:pt x="158" y="728"/>
                      </a:lnTo>
                      <a:lnTo>
                        <a:pt x="134" y="729"/>
                      </a:lnTo>
                      <a:lnTo>
                        <a:pt x="113" y="730"/>
                      </a:lnTo>
                      <a:lnTo>
                        <a:pt x="108" y="729"/>
                      </a:lnTo>
                      <a:lnTo>
                        <a:pt x="105" y="726"/>
                      </a:lnTo>
                      <a:lnTo>
                        <a:pt x="104" y="722"/>
                      </a:lnTo>
                      <a:lnTo>
                        <a:pt x="104" y="718"/>
                      </a:lnTo>
                      <a:lnTo>
                        <a:pt x="104" y="609"/>
                      </a:lnTo>
                      <a:lnTo>
                        <a:pt x="96" y="495"/>
                      </a:lnTo>
                      <a:lnTo>
                        <a:pt x="82" y="383"/>
                      </a:lnTo>
                      <a:lnTo>
                        <a:pt x="65" y="277"/>
                      </a:lnTo>
                      <a:lnTo>
                        <a:pt x="46" y="182"/>
                      </a:lnTo>
                      <a:lnTo>
                        <a:pt x="27" y="105"/>
                      </a:lnTo>
                      <a:lnTo>
                        <a:pt x="11" y="47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Freeform 9"/>
                <p:cNvSpPr>
                  <a:spLocks/>
                </p:cNvSpPr>
                <p:nvPr/>
              </p:nvSpPr>
              <p:spPr bwMode="auto">
                <a:xfrm>
                  <a:off x="604520" y="359410"/>
                  <a:ext cx="389890" cy="422910"/>
                </a:xfrm>
                <a:custGeom>
                  <a:avLst/>
                  <a:gdLst>
                    <a:gd name="T0" fmla="*/ 35 w 614"/>
                    <a:gd name="T1" fmla="*/ 41 h 666"/>
                    <a:gd name="T2" fmla="*/ 89 w 614"/>
                    <a:gd name="T3" fmla="*/ 35 h 666"/>
                    <a:gd name="T4" fmla="*/ 153 w 614"/>
                    <a:gd name="T5" fmla="*/ 30 h 666"/>
                    <a:gd name="T6" fmla="*/ 224 w 614"/>
                    <a:gd name="T7" fmla="*/ 23 h 666"/>
                    <a:gd name="T8" fmla="*/ 295 w 614"/>
                    <a:gd name="T9" fmla="*/ 16 h 666"/>
                    <a:gd name="T10" fmla="*/ 361 w 614"/>
                    <a:gd name="T11" fmla="*/ 9 h 666"/>
                    <a:gd name="T12" fmla="*/ 418 w 614"/>
                    <a:gd name="T13" fmla="*/ 5 h 666"/>
                    <a:gd name="T14" fmla="*/ 460 w 614"/>
                    <a:gd name="T15" fmla="*/ 1 h 666"/>
                    <a:gd name="T16" fmla="*/ 479 w 614"/>
                    <a:gd name="T17" fmla="*/ 0 h 666"/>
                    <a:gd name="T18" fmla="*/ 488 w 614"/>
                    <a:gd name="T19" fmla="*/ 7 h 666"/>
                    <a:gd name="T20" fmla="*/ 490 w 614"/>
                    <a:gd name="T21" fmla="*/ 13 h 666"/>
                    <a:gd name="T22" fmla="*/ 490 w 614"/>
                    <a:gd name="T23" fmla="*/ 14 h 666"/>
                    <a:gd name="T24" fmla="*/ 510 w 614"/>
                    <a:gd name="T25" fmla="*/ 68 h 666"/>
                    <a:gd name="T26" fmla="*/ 552 w 614"/>
                    <a:gd name="T27" fmla="*/ 237 h 666"/>
                    <a:gd name="T28" fmla="*/ 590 w 614"/>
                    <a:gd name="T29" fmla="*/ 436 h 666"/>
                    <a:gd name="T30" fmla="*/ 612 w 614"/>
                    <a:gd name="T31" fmla="*/ 604 h 666"/>
                    <a:gd name="T32" fmla="*/ 613 w 614"/>
                    <a:gd name="T33" fmla="*/ 661 h 666"/>
                    <a:gd name="T34" fmla="*/ 607 w 614"/>
                    <a:gd name="T35" fmla="*/ 666 h 666"/>
                    <a:gd name="T36" fmla="*/ 599 w 614"/>
                    <a:gd name="T37" fmla="*/ 665 h 666"/>
                    <a:gd name="T38" fmla="*/ 595 w 614"/>
                    <a:gd name="T39" fmla="*/ 661 h 666"/>
                    <a:gd name="T40" fmla="*/ 589 w 614"/>
                    <a:gd name="T41" fmla="*/ 573 h 666"/>
                    <a:gd name="T42" fmla="*/ 561 w 614"/>
                    <a:gd name="T43" fmla="*/ 386 h 666"/>
                    <a:gd name="T44" fmla="*/ 521 w 614"/>
                    <a:gd name="T45" fmla="*/ 203 h 666"/>
                    <a:gd name="T46" fmla="*/ 482 w 614"/>
                    <a:gd name="T47" fmla="*/ 64 h 666"/>
                    <a:gd name="T48" fmla="*/ 458 w 614"/>
                    <a:gd name="T49" fmla="*/ 24 h 666"/>
                    <a:gd name="T50" fmla="*/ 424 w 614"/>
                    <a:gd name="T51" fmla="*/ 27 h 666"/>
                    <a:gd name="T52" fmla="*/ 373 w 614"/>
                    <a:gd name="T53" fmla="*/ 32 h 666"/>
                    <a:gd name="T54" fmla="*/ 310 w 614"/>
                    <a:gd name="T55" fmla="*/ 38 h 666"/>
                    <a:gd name="T56" fmla="*/ 241 w 614"/>
                    <a:gd name="T57" fmla="*/ 44 h 666"/>
                    <a:gd name="T58" fmla="*/ 171 w 614"/>
                    <a:gd name="T59" fmla="*/ 51 h 666"/>
                    <a:gd name="T60" fmla="*/ 105 w 614"/>
                    <a:gd name="T61" fmla="*/ 58 h 666"/>
                    <a:gd name="T62" fmla="*/ 48 w 614"/>
                    <a:gd name="T63" fmla="*/ 64 h 666"/>
                    <a:gd name="T64" fmla="*/ 17 w 614"/>
                    <a:gd name="T65" fmla="*/ 66 h 666"/>
                    <a:gd name="T66" fmla="*/ 3 w 614"/>
                    <a:gd name="T67" fmla="*/ 64 h 666"/>
                    <a:gd name="T68" fmla="*/ 1 w 614"/>
                    <a:gd name="T69" fmla="*/ 52 h 666"/>
                    <a:gd name="T70" fmla="*/ 9 w 614"/>
                    <a:gd name="T71" fmla="*/ 44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14" h="666">
                      <a:moveTo>
                        <a:pt x="15" y="43"/>
                      </a:moveTo>
                      <a:lnTo>
                        <a:pt x="35" y="41"/>
                      </a:lnTo>
                      <a:lnTo>
                        <a:pt x="60" y="39"/>
                      </a:lnTo>
                      <a:lnTo>
                        <a:pt x="89" y="35"/>
                      </a:lnTo>
                      <a:lnTo>
                        <a:pt x="120" y="33"/>
                      </a:lnTo>
                      <a:lnTo>
                        <a:pt x="153" y="30"/>
                      </a:lnTo>
                      <a:lnTo>
                        <a:pt x="188" y="26"/>
                      </a:lnTo>
                      <a:lnTo>
                        <a:pt x="224" y="23"/>
                      </a:lnTo>
                      <a:lnTo>
                        <a:pt x="259" y="19"/>
                      </a:lnTo>
                      <a:lnTo>
                        <a:pt x="295" y="16"/>
                      </a:lnTo>
                      <a:lnTo>
                        <a:pt x="329" y="13"/>
                      </a:lnTo>
                      <a:lnTo>
                        <a:pt x="361" y="9"/>
                      </a:lnTo>
                      <a:lnTo>
                        <a:pt x="391" y="7"/>
                      </a:lnTo>
                      <a:lnTo>
                        <a:pt x="418" y="5"/>
                      </a:lnTo>
                      <a:lnTo>
                        <a:pt x="441" y="2"/>
                      </a:lnTo>
                      <a:lnTo>
                        <a:pt x="460" y="1"/>
                      </a:lnTo>
                      <a:lnTo>
                        <a:pt x="472" y="0"/>
                      </a:lnTo>
                      <a:lnTo>
                        <a:pt x="479" y="0"/>
                      </a:lnTo>
                      <a:lnTo>
                        <a:pt x="484" y="2"/>
                      </a:lnTo>
                      <a:lnTo>
                        <a:pt x="488" y="7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3"/>
                      </a:lnTo>
                      <a:lnTo>
                        <a:pt x="490" y="14"/>
                      </a:lnTo>
                      <a:lnTo>
                        <a:pt x="490" y="14"/>
                      </a:lnTo>
                      <a:lnTo>
                        <a:pt x="510" y="68"/>
                      </a:lnTo>
                      <a:lnTo>
                        <a:pt x="530" y="145"/>
                      </a:lnTo>
                      <a:lnTo>
                        <a:pt x="552" y="237"/>
                      </a:lnTo>
                      <a:lnTo>
                        <a:pt x="572" y="337"/>
                      </a:lnTo>
                      <a:lnTo>
                        <a:pt x="590" y="436"/>
                      </a:lnTo>
                      <a:lnTo>
                        <a:pt x="604" y="527"/>
                      </a:lnTo>
                      <a:lnTo>
                        <a:pt x="612" y="604"/>
                      </a:lnTo>
                      <a:lnTo>
                        <a:pt x="614" y="657"/>
                      </a:lnTo>
                      <a:lnTo>
                        <a:pt x="613" y="661"/>
                      </a:lnTo>
                      <a:lnTo>
                        <a:pt x="611" y="664"/>
                      </a:lnTo>
                      <a:lnTo>
                        <a:pt x="607" y="666"/>
                      </a:lnTo>
                      <a:lnTo>
                        <a:pt x="603" y="666"/>
                      </a:lnTo>
                      <a:lnTo>
                        <a:pt x="599" y="665"/>
                      </a:lnTo>
                      <a:lnTo>
                        <a:pt x="596" y="663"/>
                      </a:lnTo>
                      <a:lnTo>
                        <a:pt x="595" y="661"/>
                      </a:lnTo>
                      <a:lnTo>
                        <a:pt x="593" y="656"/>
                      </a:lnTo>
                      <a:lnTo>
                        <a:pt x="589" y="573"/>
                      </a:lnTo>
                      <a:lnTo>
                        <a:pt x="577" y="481"/>
                      </a:lnTo>
                      <a:lnTo>
                        <a:pt x="561" y="386"/>
                      </a:lnTo>
                      <a:lnTo>
                        <a:pt x="542" y="291"/>
                      </a:lnTo>
                      <a:lnTo>
                        <a:pt x="521" y="203"/>
                      </a:lnTo>
                      <a:lnTo>
                        <a:pt x="501" y="125"/>
                      </a:lnTo>
                      <a:lnTo>
                        <a:pt x="482" y="64"/>
                      </a:lnTo>
                      <a:lnTo>
                        <a:pt x="469" y="23"/>
                      </a:lnTo>
                      <a:lnTo>
                        <a:pt x="458" y="24"/>
                      </a:lnTo>
                      <a:lnTo>
                        <a:pt x="444" y="25"/>
                      </a:lnTo>
                      <a:lnTo>
                        <a:pt x="424" y="27"/>
                      </a:lnTo>
                      <a:lnTo>
                        <a:pt x="400" y="30"/>
                      </a:lnTo>
                      <a:lnTo>
                        <a:pt x="373" y="32"/>
                      </a:lnTo>
                      <a:lnTo>
                        <a:pt x="342" y="35"/>
                      </a:lnTo>
                      <a:lnTo>
                        <a:pt x="310" y="38"/>
                      </a:lnTo>
                      <a:lnTo>
                        <a:pt x="275" y="41"/>
                      </a:lnTo>
                      <a:lnTo>
                        <a:pt x="241" y="44"/>
                      </a:lnTo>
                      <a:lnTo>
                        <a:pt x="206" y="48"/>
                      </a:lnTo>
                      <a:lnTo>
                        <a:pt x="171" y="51"/>
                      </a:lnTo>
                      <a:lnTo>
                        <a:pt x="137" y="55"/>
                      </a:lnTo>
                      <a:lnTo>
                        <a:pt x="105" y="58"/>
                      </a:lnTo>
                      <a:lnTo>
                        <a:pt x="74" y="62"/>
                      </a:lnTo>
                      <a:lnTo>
                        <a:pt x="48" y="64"/>
                      </a:lnTo>
                      <a:lnTo>
                        <a:pt x="24" y="66"/>
                      </a:lnTo>
                      <a:lnTo>
                        <a:pt x="17" y="66"/>
                      </a:lnTo>
                      <a:lnTo>
                        <a:pt x="9" y="66"/>
                      </a:lnTo>
                      <a:lnTo>
                        <a:pt x="3" y="64"/>
                      </a:lnTo>
                      <a:lnTo>
                        <a:pt x="0" y="59"/>
                      </a:lnTo>
                      <a:lnTo>
                        <a:pt x="1" y="52"/>
                      </a:lnTo>
                      <a:lnTo>
                        <a:pt x="4" y="48"/>
                      </a:lnTo>
                      <a:lnTo>
                        <a:pt x="9" y="44"/>
                      </a:lnTo>
                      <a:lnTo>
                        <a:pt x="1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8" name="テキスト ボックス 2"/>
            <p:cNvSpPr txBox="1">
              <a:spLocks noChangeArrowheads="1"/>
            </p:cNvSpPr>
            <p:nvPr/>
          </p:nvSpPr>
          <p:spPr bwMode="auto">
            <a:xfrm>
              <a:off x="3553798" y="3385844"/>
              <a:ext cx="232053" cy="28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HGS創英角ﾎﾟｯﾌﾟ体" panose="040B0A00000000000000" pitchFamily="50" charset="-128"/>
                  <a:cs typeface="Times New Roman" panose="02020603050405020304" pitchFamily="18" charset="0"/>
                </a:rPr>
                <a:t>米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259362" y="1136541"/>
              <a:ext cx="3801980" cy="1868813"/>
            </a:xfrm>
            <a:prstGeom prst="round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 panose="02020609040205080304" pitchFamily="17" charset="-128"/>
                <a:cs typeface="+mn-cs"/>
              </a:endParaRPr>
            </a:p>
          </p:txBody>
        </p:sp>
      </p:grpSp>
      <p:sp>
        <p:nvSpPr>
          <p:cNvPr id="120" name="正方形/長方形 119"/>
          <p:cNvSpPr/>
          <p:nvPr/>
        </p:nvSpPr>
        <p:spPr>
          <a:xfrm>
            <a:off x="676971" y="1121586"/>
            <a:ext cx="3050204" cy="2664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食材生産から</a:t>
            </a:r>
            <a:endParaRPr kumimoji="1" lang="en-US" altLang="ja-JP" dirty="0" smtClean="0"/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CO2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434</a:t>
            </a:r>
            <a:r>
              <a:rPr lang="ja-JP" altLang="en-US" dirty="0" err="1" smtClean="0">
                <a:solidFill>
                  <a:schemeClr val="tx1"/>
                </a:solidFill>
              </a:rPr>
              <a:t>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/>
              <a:t>食材輸送から</a:t>
            </a:r>
            <a:endParaRPr lang="en-US" altLang="ja-JP" dirty="0" smtClean="0"/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CO2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45g</a:t>
            </a:r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 smtClean="0"/>
              <a:t>食材あわせて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カレーライス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全体の</a:t>
            </a:r>
            <a:r>
              <a:rPr kumimoji="1" lang="en-US" altLang="ja-JP" dirty="0" smtClean="0"/>
              <a:t>81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21" name="正方形/長方形 120"/>
          <p:cNvSpPr/>
          <p:nvPr/>
        </p:nvSpPr>
        <p:spPr>
          <a:xfrm>
            <a:off x="5991407" y="1147151"/>
            <a:ext cx="2438218" cy="42453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調理部分から</a:t>
            </a:r>
            <a:endParaRPr kumimoji="1" lang="en-US" altLang="ja-JP" dirty="0" smtClean="0"/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CO2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66</a:t>
            </a:r>
            <a:r>
              <a:rPr lang="ja-JP" altLang="en-US" dirty="0" err="1" smtClean="0">
                <a:solidFill>
                  <a:schemeClr val="tx1"/>
                </a:solidFill>
              </a:rPr>
              <a:t>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/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 smtClean="0"/>
              <a:t>カレーライス全体の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22" name="正方形/長方形 121"/>
          <p:cNvSpPr/>
          <p:nvPr/>
        </p:nvSpPr>
        <p:spPr>
          <a:xfrm>
            <a:off x="260098" y="4373512"/>
            <a:ext cx="2652202" cy="2236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片づけ</a:t>
            </a:r>
            <a:r>
              <a:rPr lang="ja-JP" altLang="en-US" dirty="0" smtClean="0">
                <a:solidFill>
                  <a:schemeClr val="tx1"/>
                </a:solidFill>
              </a:rPr>
              <a:t>・廃棄</a:t>
            </a:r>
            <a:r>
              <a:rPr kumimoji="1" lang="ja-JP" altLang="en-US" dirty="0" smtClean="0">
                <a:solidFill>
                  <a:schemeClr val="tx1"/>
                </a:solidFill>
              </a:rPr>
              <a:t>部分から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CO2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46</a:t>
            </a:r>
            <a:r>
              <a:rPr lang="ja-JP" altLang="en-US" dirty="0" err="1" smtClean="0">
                <a:solidFill>
                  <a:schemeClr val="tx1"/>
                </a:solidFill>
              </a:rPr>
              <a:t>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/>
          </a:p>
          <a:p>
            <a:pPr algn="ctr"/>
            <a:r>
              <a:rPr kumimoji="1" lang="ja-JP" altLang="en-US" dirty="0" smtClean="0"/>
              <a:t>カレーライス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全体の</a:t>
            </a:r>
            <a:r>
              <a:rPr lang="en-US" altLang="ja-JP" dirty="0"/>
              <a:t>8</a:t>
            </a:r>
            <a:r>
              <a:rPr kumimoji="1"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24" name="曲折矢印 123"/>
          <p:cNvSpPr/>
          <p:nvPr/>
        </p:nvSpPr>
        <p:spPr>
          <a:xfrm rot="10800000">
            <a:off x="1709656" y="2191353"/>
            <a:ext cx="2910461" cy="2345901"/>
          </a:xfrm>
          <a:prstGeom prst="bentArrow">
            <a:avLst>
              <a:gd name="adj1" fmla="val 4864"/>
              <a:gd name="adj2" fmla="val 7842"/>
              <a:gd name="adj3" fmla="val 13137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723294" y="3001450"/>
            <a:ext cx="4388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ご</a:t>
            </a:r>
            <a:endParaRPr lang="en-US" altLang="ja-JP" dirty="0" smtClean="0"/>
          </a:p>
          <a:p>
            <a:r>
              <a:rPr lang="ja-JP" altLang="en-US" dirty="0" smtClean="0"/>
              <a:t>み</a:t>
            </a:r>
            <a:endParaRPr kumimoji="1" lang="ja-JP" altLang="en-US" dirty="0"/>
          </a:p>
        </p:txBody>
      </p:sp>
      <p:sp>
        <p:nvSpPr>
          <p:cNvPr id="126" name="正方形/長方形 125"/>
          <p:cNvSpPr/>
          <p:nvPr/>
        </p:nvSpPr>
        <p:spPr>
          <a:xfrm>
            <a:off x="260098" y="498084"/>
            <a:ext cx="8430144" cy="53854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⇒　カレーライス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（豚肉使用） 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皿分 を作った時の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皿分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のカレーライス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で出る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</a:t>
            </a:r>
            <a:r>
              <a:rPr lang="en-US" altLang="ja-JP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</a:p>
        </p:txBody>
      </p:sp>
      <p:sp>
        <p:nvSpPr>
          <p:cNvPr id="127" name="角丸四角形 126"/>
          <p:cNvSpPr/>
          <p:nvPr/>
        </p:nvSpPr>
        <p:spPr>
          <a:xfrm>
            <a:off x="3030736" y="3429833"/>
            <a:ext cx="3278462" cy="943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CO</a:t>
            </a:r>
            <a:r>
              <a:rPr kumimoji="1" lang="en-US" altLang="ja-JP" sz="3600" baseline="-25000" dirty="0" smtClean="0"/>
              <a:t>2</a:t>
            </a:r>
            <a:r>
              <a:rPr kumimoji="1" lang="ja-JP" altLang="en-US" sz="3600" dirty="0" smtClean="0"/>
              <a:t>　合計</a:t>
            </a:r>
            <a:r>
              <a:rPr kumimoji="1" lang="en-US" altLang="ja-JP" sz="3600" dirty="0" smtClean="0"/>
              <a:t>59</a:t>
            </a:r>
            <a:r>
              <a:rPr kumimoji="1" lang="ja-JP" altLang="en-US" sz="3600" dirty="0" smtClean="0"/>
              <a:t>１</a:t>
            </a:r>
            <a:r>
              <a:rPr kumimoji="1" lang="en-US" altLang="ja-JP" sz="3600" dirty="0" smtClean="0"/>
              <a:t>g</a:t>
            </a:r>
            <a:endParaRPr kumimoji="1" lang="ja-JP" altLang="en-US" sz="3600" dirty="0"/>
          </a:p>
        </p:txBody>
      </p:sp>
      <p:sp>
        <p:nvSpPr>
          <p:cNvPr id="128" name="角丸四角形 127"/>
          <p:cNvSpPr/>
          <p:nvPr/>
        </p:nvSpPr>
        <p:spPr>
          <a:xfrm>
            <a:off x="5899178" y="5771312"/>
            <a:ext cx="2846488" cy="919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カレーライス１食分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　</a:t>
            </a:r>
            <a:r>
              <a:rPr lang="ja-JP" altLang="en-US" sz="2400" dirty="0" smtClean="0"/>
              <a:t>重さ　約</a:t>
            </a:r>
            <a:r>
              <a:rPr lang="en-US" altLang="ja-JP" sz="3200" dirty="0" smtClean="0"/>
              <a:t>400</a:t>
            </a:r>
            <a:r>
              <a:rPr lang="ja-JP" altLang="en-US" sz="3200" dirty="0" smtClean="0"/>
              <a:t>ｇ</a:t>
            </a: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86126" y="3429002"/>
            <a:ext cx="742949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81%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157914" y="3429002"/>
            <a:ext cx="742949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11%</a:t>
            </a:r>
            <a:endParaRPr kumimoji="1" lang="ja-JP" altLang="en-US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815138" y="3457579"/>
            <a:ext cx="742949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8%</a:t>
            </a:r>
            <a:endParaRPr kumimoji="1" lang="ja-JP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4989" cy="53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93987" y="5654350"/>
            <a:ext cx="711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カレー　：都市ガス使用　　　　　　　　　片付け　手洗い：食洗機　</a:t>
            </a:r>
            <a:r>
              <a:rPr kumimoji="1" lang="en-US" altLang="ja-JP" dirty="0" smtClean="0"/>
              <a:t>72</a:t>
            </a:r>
            <a:r>
              <a:rPr lang="ja-JP" altLang="en-US" dirty="0"/>
              <a:t>：</a:t>
            </a:r>
            <a:r>
              <a:rPr kumimoji="1" lang="en-US" altLang="ja-JP" dirty="0" smtClean="0"/>
              <a:t>28</a:t>
            </a:r>
          </a:p>
          <a:p>
            <a:r>
              <a:rPr lang="ja-JP" altLang="en-US" dirty="0" smtClean="0"/>
              <a:t>ごはん　：電気炊飯器</a:t>
            </a:r>
            <a:endParaRPr lang="en-US" altLang="ja-JP" dirty="0" smtClean="0"/>
          </a:p>
          <a:p>
            <a:r>
              <a:rPr kumimoji="1" lang="ja-JP" altLang="en-US" dirty="0" smtClean="0"/>
              <a:t>肉　　　　：豚肉使用</a:t>
            </a:r>
            <a:endParaRPr kumimoji="1" lang="en-US" altLang="ja-JP" dirty="0" smtClean="0"/>
          </a:p>
          <a:p>
            <a:r>
              <a:rPr lang="ja-JP" altLang="en-US" dirty="0" smtClean="0"/>
              <a:t>野菜　　：廃棄率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％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23399" y="5115803"/>
            <a:ext cx="2911151" cy="53854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n-ea"/>
              </a:rPr>
              <a:t>　カレーライス</a:t>
            </a:r>
            <a:r>
              <a:rPr lang="en-US" altLang="ja-JP" dirty="0" smtClean="0">
                <a:latin typeface="+mn-ea"/>
              </a:rPr>
              <a:t>8</a:t>
            </a:r>
            <a:r>
              <a:rPr lang="ja-JP" altLang="en-US" dirty="0" smtClean="0">
                <a:latin typeface="+mn-ea"/>
              </a:rPr>
              <a:t>皿分の調理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761572" y="895562"/>
            <a:ext cx="3767816" cy="6263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（合計</a:t>
            </a:r>
            <a:r>
              <a:rPr kumimoji="1" lang="en-US" altLang="ja-JP" sz="2800" dirty="0" smtClean="0"/>
              <a:t>59</a:t>
            </a:r>
            <a:r>
              <a:rPr kumimoji="1" lang="ja-JP" altLang="en-US" sz="2800" dirty="0" smtClean="0"/>
              <a:t>１</a:t>
            </a:r>
            <a:r>
              <a:rPr kumimoji="1" lang="en-US" altLang="ja-JP" sz="2800" dirty="0" smtClean="0"/>
              <a:t>g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339B-0ED4-475F-9105-DE117BAEF3D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8455</TotalTime>
  <Words>1540</Words>
  <Application>Microsoft Office PowerPoint</Application>
  <PresentationFormat>画面に合わせる (4:3)</PresentationFormat>
  <Paragraphs>679</Paragraphs>
  <Slides>31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AR P明朝体U</vt:lpstr>
      <vt:lpstr>HGP創英角ﾎﾟｯﾌﾟ体</vt:lpstr>
      <vt:lpstr>HGS創英角ﾎﾟｯﾌﾟ体</vt:lpstr>
      <vt:lpstr>HG創英角ｺﾞｼｯｸUB</vt:lpstr>
      <vt:lpstr>HG創英角ﾎﾟｯﾌﾟ体</vt:lpstr>
      <vt:lpstr>ＭＳ Ｐゴシック</vt:lpstr>
      <vt:lpstr>ＭＳ 明朝</vt:lpstr>
      <vt:lpstr>富士ポップ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③　片づける・・・食器を洗う、　（野菜くず、紙皿など）</vt:lpstr>
      <vt:lpstr>カレーライス　　の　CO2　を計算する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考えてみよう</vt:lpstr>
      <vt:lpstr>PowerPoint プレゼンテーション</vt:lpstr>
      <vt:lpstr>PowerPoint プレゼンテーション</vt:lpstr>
      <vt:lpstr>　　　　　ごみを少なく、エネルギーを無駄にしない調理を 　　　　　　　「エコクッキング」　といいます。</vt:lpstr>
      <vt:lpstr>　　　どのようにしたら　　　　　　　　　　　　　を  　　　　　　　　　　　　　　　　できるのだろう？</vt:lpstr>
      <vt:lpstr> カレーライスと二酸化炭素（CO2）の関係・・・　どんな関係がある？ 考えてみましょう。　　　</vt:lpstr>
      <vt:lpstr>PowerPoint プレゼンテーション</vt:lpstr>
      <vt:lpstr>PowerPoint プレゼンテーション</vt:lpstr>
      <vt:lpstr>③　片づける・・・食器を洗う、　捨てる（野菜くず、紙皿など）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教材「カレーライスのCO2」</dc:title>
  <dc:creator>水野建樹</dc:creator>
  <cp:lastModifiedBy>yoshie hirayama</cp:lastModifiedBy>
  <cp:revision>415</cp:revision>
  <cp:lastPrinted>2016-07-19T04:40:34Z</cp:lastPrinted>
  <dcterms:created xsi:type="dcterms:W3CDTF">2015-01-30T04:50:44Z</dcterms:created>
  <dcterms:modified xsi:type="dcterms:W3CDTF">2016-07-31T08:19:43Z</dcterms:modified>
</cp:coreProperties>
</file>